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4"/>
  </p:sldMasterIdLst>
  <p:notesMasterIdLst>
    <p:notesMasterId r:id="rId48"/>
  </p:notesMasterIdLst>
  <p:sldIdLst>
    <p:sldId id="256" r:id="rId5"/>
    <p:sldId id="347" r:id="rId6"/>
    <p:sldId id="319" r:id="rId7"/>
    <p:sldId id="325" r:id="rId8"/>
    <p:sldId id="326" r:id="rId9"/>
    <p:sldId id="329" r:id="rId10"/>
    <p:sldId id="327" r:id="rId11"/>
    <p:sldId id="328" r:id="rId12"/>
    <p:sldId id="330" r:id="rId13"/>
    <p:sldId id="331" r:id="rId14"/>
    <p:sldId id="332" r:id="rId15"/>
    <p:sldId id="333" r:id="rId16"/>
    <p:sldId id="345" r:id="rId17"/>
    <p:sldId id="346" r:id="rId18"/>
    <p:sldId id="334" r:id="rId19"/>
    <p:sldId id="337" r:id="rId20"/>
    <p:sldId id="310" r:id="rId21"/>
    <p:sldId id="344" r:id="rId22"/>
    <p:sldId id="312" r:id="rId23"/>
    <p:sldId id="340" r:id="rId24"/>
    <p:sldId id="339" r:id="rId25"/>
    <p:sldId id="358" r:id="rId26"/>
    <p:sldId id="359" r:id="rId27"/>
    <p:sldId id="363" r:id="rId28"/>
    <p:sldId id="362" r:id="rId29"/>
    <p:sldId id="349" r:id="rId30"/>
    <p:sldId id="356" r:id="rId31"/>
    <p:sldId id="351" r:id="rId32"/>
    <p:sldId id="350" r:id="rId33"/>
    <p:sldId id="355" r:id="rId34"/>
    <p:sldId id="352" r:id="rId35"/>
    <p:sldId id="357" r:id="rId36"/>
    <p:sldId id="365" r:id="rId37"/>
    <p:sldId id="366" r:id="rId38"/>
    <p:sldId id="367" r:id="rId39"/>
    <p:sldId id="368" r:id="rId40"/>
    <p:sldId id="369" r:id="rId41"/>
    <p:sldId id="348" r:id="rId42"/>
    <p:sldId id="341" r:id="rId43"/>
    <p:sldId id="314" r:id="rId44"/>
    <p:sldId id="316" r:id="rId45"/>
    <p:sldId id="318" r:id="rId46"/>
    <p:sldId id="323" r:id="rId47"/>
  </p:sldIdLst>
  <p:sldSz cx="9144000" cy="5143500" type="screen16x9"/>
  <p:notesSz cx="6858000" cy="9144000"/>
  <p:embeddedFontLst>
    <p:embeddedFont>
      <p:font typeface="Consolas" panose="020B0609020204030204" pitchFamily="49" charset="0"/>
      <p:regular r:id="rId49"/>
      <p:bold r:id="rId50"/>
      <p:italic r:id="rId51"/>
      <p:boldItalic r:id="rId52"/>
    </p:embeddedFont>
    <p:embeddedFont>
      <p:font typeface="Helvetica" panose="020B0604020202020204" pitchFamily="34" charset="0"/>
      <p:regular r:id="rId53"/>
      <p:bold r:id="rId54"/>
      <p:italic r:id="rId55"/>
      <p:boldItalic r:id="rId56"/>
    </p:embeddedFont>
    <p:embeddedFont>
      <p:font typeface="Montserrat" panose="00000500000000000000" pitchFamily="2" charset="0"/>
      <p:regular r:id="rId57"/>
      <p:bold r:id="rId58"/>
      <p:italic r:id="rId59"/>
      <p:boldItalic r:id="rId60"/>
    </p:embeddedFont>
    <p:embeddedFont>
      <p:font typeface="Roboto Slab" pitchFamily="2" charset="0"/>
      <p:regular r:id="rId61"/>
      <p:bold r:id="rId6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tandardabschnitt" id="{0A0B02FC-7054-4A41-ADA9-DDE2A5A1DB08}">
          <p14:sldIdLst>
            <p14:sldId id="256"/>
          </p14:sldIdLst>
        </p14:section>
        <p14:section name="Front End &amp; UI" id="{6FA2B2FA-E457-9D4B-B2D3-57627568692A}">
          <p14:sldIdLst>
            <p14:sldId id="347"/>
            <p14:sldId id="319"/>
            <p14:sldId id="325"/>
            <p14:sldId id="326"/>
            <p14:sldId id="329"/>
            <p14:sldId id="327"/>
            <p14:sldId id="328"/>
            <p14:sldId id="330"/>
            <p14:sldId id="331"/>
            <p14:sldId id="332"/>
            <p14:sldId id="333"/>
            <p14:sldId id="345"/>
            <p14:sldId id="346"/>
            <p14:sldId id="334"/>
            <p14:sldId id="337"/>
          </p14:sldIdLst>
        </p14:section>
        <p14:section name="Interaktionsmodalitäten, Output und Output formateng" id="{3979BB0F-7516-462E-B999-A598CACC92EB}">
          <p14:sldIdLst>
            <p14:sldId id="310"/>
            <p14:sldId id="344"/>
            <p14:sldId id="312"/>
            <p14:sldId id="340"/>
            <p14:sldId id="339"/>
            <p14:sldId id="358"/>
            <p14:sldId id="359"/>
            <p14:sldId id="363"/>
            <p14:sldId id="362"/>
            <p14:sldId id="349"/>
            <p14:sldId id="356"/>
            <p14:sldId id="351"/>
            <p14:sldId id="350"/>
            <p14:sldId id="355"/>
            <p14:sldId id="352"/>
            <p14:sldId id="357"/>
            <p14:sldId id="365"/>
            <p14:sldId id="366"/>
            <p14:sldId id="367"/>
            <p14:sldId id="368"/>
            <p14:sldId id="369"/>
          </p14:sldIdLst>
        </p14:section>
        <p14:section name="Archiv" id="{B9979BB3-39A5-4C8A-816C-816717A066F6}">
          <p14:sldIdLst>
            <p14:sldId id="348"/>
            <p14:sldId id="341"/>
            <p14:sldId id="314"/>
            <p14:sldId id="316"/>
            <p14:sldId id="318"/>
            <p14:sldId id="32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D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4DF278D-A61D-5B6C-2A3E-FBCA501C4399}" v="353" dt="2025-01-12T20:59:03.452"/>
    <p1510:client id="{83CCD963-C46C-63FC-D42A-430C31DCFDCE}" v="614" dt="2025-01-12T22:42:06.493"/>
    <p1510:client id="{8FB0C48C-738F-52F7-E3C7-903881CCAF3E}" v="119" dt="2025-01-13T11:45:11.263"/>
    <p1510:client id="{B24960FC-0675-C245-B57C-DBBD58239436}" v="780" dt="2025-01-12T14:07:59.300"/>
    <p1510:client id="{F1C77EFE-4245-9044-8274-3EB2A93CECE4}" v="139" dt="2025-01-12T13:41:18.364"/>
  </p1510:revLst>
</p1510:revInfo>
</file>

<file path=ppt/tableStyles.xml><?xml version="1.0" encoding="utf-8"?>
<a:tblStyleLst xmlns:a="http://schemas.openxmlformats.org/drawingml/2006/main" def="{0D388EE7-05B4-4AC6-A653-FD656CC95793}">
  <a:tblStyle styleId="{0D388EE7-05B4-4AC6-A653-FD656CC9579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75DCB02-9BB8-47FD-8907-85C794F793BA}" styleName="Designformatvorlage 1 - Akz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Designformatvorlage 1 - Akz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6751" autoAdjust="0"/>
  </p:normalViewPr>
  <p:slideViewPr>
    <p:cSldViewPr snapToGrid="0">
      <p:cViewPr varScale="1">
        <p:scale>
          <a:sx n="88" d="100"/>
          <a:sy n="88" d="100"/>
        </p:scale>
        <p:origin x="219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font" Target="fonts/font2.fntdata"/><Relationship Id="rId55" Type="http://schemas.openxmlformats.org/officeDocument/2006/relationships/font" Target="fonts/font7.fntdata"/><Relationship Id="rId63" Type="http://schemas.openxmlformats.org/officeDocument/2006/relationships/presProps" Target="presProps.xml"/><Relationship Id="rId68"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font" Target="fonts/font5.fntdata"/><Relationship Id="rId58" Type="http://schemas.openxmlformats.org/officeDocument/2006/relationships/font" Target="fonts/font10.fntdata"/><Relationship Id="rId66"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font" Target="fonts/font13.fntdata"/><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font" Target="fonts/font3.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font" Target="fonts/font11.fntdata"/><Relationship Id="rId67"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font" Target="fonts/font6.fntdata"/><Relationship Id="rId62" Type="http://schemas.openxmlformats.org/officeDocument/2006/relationships/font" Target="fonts/font14.fntdata"/><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font" Target="fonts/font1.fntdata"/><Relationship Id="rId57" Type="http://schemas.openxmlformats.org/officeDocument/2006/relationships/font" Target="fonts/font9.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yatas, Sinem" userId="5031fa3d-1ae0-41de-83a0-488c250e9385" providerId="ADAL" clId="{96397F04-CCE5-4020-B186-2D9A2210B422}"/>
    <pc:docChg chg="undo custSel addSld delSld modSld sldOrd modSection">
      <pc:chgData name="Kayatas, Sinem" userId="5031fa3d-1ae0-41de-83a0-488c250e9385" providerId="ADAL" clId="{96397F04-CCE5-4020-B186-2D9A2210B422}" dt="2025-01-10T20:08:29.452" v="404" actId="2696"/>
      <pc:docMkLst>
        <pc:docMk/>
      </pc:docMkLst>
      <pc:sldChg chg="modSp mod">
        <pc:chgData name="Kayatas, Sinem" userId="5031fa3d-1ae0-41de-83a0-488c250e9385" providerId="ADAL" clId="{96397F04-CCE5-4020-B186-2D9A2210B422}" dt="2025-01-10T19:30:41.280" v="31" actId="1076"/>
        <pc:sldMkLst>
          <pc:docMk/>
          <pc:sldMk cId="2431215773" sldId="310"/>
        </pc:sldMkLst>
        <pc:graphicFrameChg chg="mod modGraphic">
          <ac:chgData name="Kayatas, Sinem" userId="5031fa3d-1ae0-41de-83a0-488c250e9385" providerId="ADAL" clId="{96397F04-CCE5-4020-B186-2D9A2210B422}" dt="2025-01-10T19:30:41.280" v="31" actId="1076"/>
          <ac:graphicFrameMkLst>
            <pc:docMk/>
            <pc:sldMk cId="2431215773" sldId="310"/>
            <ac:graphicFrameMk id="4" creationId="{DA01CDC7-59BA-2282-532A-E25EFC7C205A}"/>
          </ac:graphicFrameMkLst>
        </pc:graphicFrameChg>
      </pc:sldChg>
      <pc:sldChg chg="add mod ord modShow">
        <pc:chgData name="Kayatas, Sinem" userId="5031fa3d-1ae0-41de-83a0-488c250e9385" providerId="ADAL" clId="{96397F04-CCE5-4020-B186-2D9A2210B422}" dt="2025-01-10T19:19:58.584" v="5" actId="729"/>
        <pc:sldMkLst>
          <pc:docMk/>
          <pc:sldMk cId="426449635" sldId="341"/>
        </pc:sldMkLst>
      </pc:sldChg>
      <pc:sldChg chg="addSp delSp modSp new del mod">
        <pc:chgData name="Kayatas, Sinem" userId="5031fa3d-1ae0-41de-83a0-488c250e9385" providerId="ADAL" clId="{96397F04-CCE5-4020-B186-2D9A2210B422}" dt="2025-01-10T20:08:29.452" v="404" actId="2696"/>
        <pc:sldMkLst>
          <pc:docMk/>
          <pc:sldMk cId="2211911664" sldId="342"/>
        </pc:sldMkLst>
      </pc:sldChg>
      <pc:sldChg chg="addSp delSp modSp new mod">
        <pc:chgData name="Kayatas, Sinem" userId="5031fa3d-1ae0-41de-83a0-488c250e9385" providerId="ADAL" clId="{96397F04-CCE5-4020-B186-2D9A2210B422}" dt="2025-01-10T20:00:15.854" v="302" actId="20577"/>
        <pc:sldMkLst>
          <pc:docMk/>
          <pc:sldMk cId="2293985569" sldId="343"/>
        </pc:sldMkLst>
      </pc:sldChg>
      <pc:sldChg chg="addSp delSp modSp add mod modClrScheme chgLayout">
        <pc:chgData name="Kayatas, Sinem" userId="5031fa3d-1ae0-41de-83a0-488c250e9385" providerId="ADAL" clId="{96397F04-CCE5-4020-B186-2D9A2210B422}" dt="2025-01-10T20:08:16.153" v="403" actId="14100"/>
        <pc:sldMkLst>
          <pc:docMk/>
          <pc:sldMk cId="2736734302" sldId="344"/>
        </pc:sldMkLst>
        <pc:spChg chg="mod">
          <ac:chgData name="Kayatas, Sinem" userId="5031fa3d-1ae0-41de-83a0-488c250e9385" providerId="ADAL" clId="{96397F04-CCE5-4020-B186-2D9A2210B422}" dt="2025-01-10T20:05:50.869" v="335" actId="26606"/>
          <ac:spMkLst>
            <pc:docMk/>
            <pc:sldMk cId="2736734302" sldId="344"/>
            <ac:spMk id="2" creationId="{F7A7FD66-C2FA-39BE-E43A-19A316D80EB7}"/>
          </ac:spMkLst>
        </pc:spChg>
        <pc:spChg chg="add mod">
          <ac:chgData name="Kayatas, Sinem" userId="5031fa3d-1ae0-41de-83a0-488c250e9385" providerId="ADAL" clId="{96397F04-CCE5-4020-B186-2D9A2210B422}" dt="2025-01-10T20:08:16.153" v="403" actId="14100"/>
          <ac:spMkLst>
            <pc:docMk/>
            <pc:sldMk cId="2736734302" sldId="344"/>
            <ac:spMk id="4" creationId="{DA566AAE-966C-3A3F-3343-22FDDFB1C2D9}"/>
          </ac:spMkLst>
        </pc:spChg>
        <pc:spChg chg="mod">
          <ac:chgData name="Kayatas, Sinem" userId="5031fa3d-1ae0-41de-83a0-488c250e9385" providerId="ADAL" clId="{96397F04-CCE5-4020-B186-2D9A2210B422}" dt="2025-01-10T20:05:50.869" v="335" actId="26606"/>
          <ac:spMkLst>
            <pc:docMk/>
            <pc:sldMk cId="2736734302" sldId="344"/>
            <ac:spMk id="5" creationId="{2937E42F-C8E4-4276-5BAB-C3963A3E026D}"/>
          </ac:spMkLst>
        </pc:spChg>
        <pc:spChg chg="add mod ord">
          <ac:chgData name="Kayatas, Sinem" userId="5031fa3d-1ae0-41de-83a0-488c250e9385" providerId="ADAL" clId="{96397F04-CCE5-4020-B186-2D9A2210B422}" dt="2025-01-10T20:08:05.834" v="401" actId="14100"/>
          <ac:spMkLst>
            <pc:docMk/>
            <pc:sldMk cId="2736734302" sldId="344"/>
            <ac:spMk id="8" creationId="{D4E8B3BE-232D-9192-7F65-CB945C3249D7}"/>
          </ac:spMkLst>
        </pc:spChg>
        <pc:spChg chg="add mod">
          <ac:chgData name="Kayatas, Sinem" userId="5031fa3d-1ae0-41de-83a0-488c250e9385" providerId="ADAL" clId="{96397F04-CCE5-4020-B186-2D9A2210B422}" dt="2025-01-10T20:07:45.223" v="391" actId="1076"/>
          <ac:spMkLst>
            <pc:docMk/>
            <pc:sldMk cId="2736734302" sldId="344"/>
            <ac:spMk id="9" creationId="{30C834D9-23E7-27D2-B461-8C7E64586AB7}"/>
          </ac:spMkLst>
        </pc:spChg>
        <pc:spChg chg="add mod">
          <ac:chgData name="Kayatas, Sinem" userId="5031fa3d-1ae0-41de-83a0-488c250e9385" providerId="ADAL" clId="{96397F04-CCE5-4020-B186-2D9A2210B422}" dt="2025-01-10T20:08:11.359" v="402" actId="14100"/>
          <ac:spMkLst>
            <pc:docMk/>
            <pc:sldMk cId="2736734302" sldId="344"/>
            <ac:spMk id="10" creationId="{59C3658E-7E7E-B1FE-4584-0AF65CFF722D}"/>
          </ac:spMkLst>
        </pc:spChg>
      </pc:sldChg>
    </pc:docChg>
  </pc:docChgLst>
  <pc:docChgLst>
    <pc:chgData name="Kayatas, Sinem (710)" userId="S::sinem.kayatas_daimlertruck.com#ext#@reutlingenuniversityde.onmicrosoft.com::768514dd-3739-4567-98cf-64d896456353" providerId="AD" clId="Web-{20C8009E-92B0-4373-8E1E-C6504EBEFB8D}"/>
    <pc:docChg chg="addSld modSld modSection">
      <pc:chgData name="Kayatas, Sinem (710)" userId="S::sinem.kayatas_daimlertruck.com#ext#@reutlingenuniversityde.onmicrosoft.com::768514dd-3739-4567-98cf-64d896456353" providerId="AD" clId="Web-{20C8009E-92B0-4373-8E1E-C6504EBEFB8D}" dt="2025-01-10T14:27:19.994" v="66"/>
      <pc:docMkLst>
        <pc:docMk/>
      </pc:docMkLst>
      <pc:sldChg chg="modSp">
        <pc:chgData name="Kayatas, Sinem (710)" userId="S::sinem.kayatas_daimlertruck.com#ext#@reutlingenuniversityde.onmicrosoft.com::768514dd-3739-4567-98cf-64d896456353" providerId="AD" clId="Web-{20C8009E-92B0-4373-8E1E-C6504EBEFB8D}" dt="2025-01-10T14:27:19.994" v="66"/>
        <pc:sldMkLst>
          <pc:docMk/>
          <pc:sldMk cId="2517486238" sldId="312"/>
        </pc:sldMkLst>
        <pc:graphicFrameChg chg="mod modGraphic">
          <ac:chgData name="Kayatas, Sinem (710)" userId="S::sinem.kayatas_daimlertruck.com#ext#@reutlingenuniversityde.onmicrosoft.com::768514dd-3739-4567-98cf-64d896456353" providerId="AD" clId="Web-{20C8009E-92B0-4373-8E1E-C6504EBEFB8D}" dt="2025-01-10T14:27:19.994" v="66"/>
          <ac:graphicFrameMkLst>
            <pc:docMk/>
            <pc:sldMk cId="2517486238" sldId="312"/>
            <ac:graphicFrameMk id="4" creationId="{C22A1241-E0C8-7E64-60B1-5E58F79558E6}"/>
          </ac:graphicFrameMkLst>
        </pc:graphicFrameChg>
      </pc:sldChg>
      <pc:sldChg chg="new">
        <pc:chgData name="Kayatas, Sinem (710)" userId="S::sinem.kayatas_daimlertruck.com#ext#@reutlingenuniversityde.onmicrosoft.com::768514dd-3739-4567-98cf-64d896456353" providerId="AD" clId="Web-{20C8009E-92B0-4373-8E1E-C6504EBEFB8D}" dt="2025-01-10T14:18:57.646" v="0"/>
        <pc:sldMkLst>
          <pc:docMk/>
          <pc:sldMk cId="514796029" sldId="338"/>
        </pc:sldMkLst>
      </pc:sldChg>
    </pc:docChg>
  </pc:docChgLst>
  <pc:docChgLst>
    <pc:chgData name="Fahrner, Michelle" userId="7672c29c-0219-4e1e-943d-44b255e75464" providerId="ADAL" clId="{B24960FC-0675-C245-B57C-DBBD58239436}"/>
    <pc:docChg chg="undo redo custSel addSld delSld modSld sldOrd modSection">
      <pc:chgData name="Fahrner, Michelle" userId="7672c29c-0219-4e1e-943d-44b255e75464" providerId="ADAL" clId="{B24960FC-0675-C245-B57C-DBBD58239436}" dt="2025-01-12T14:21:30.752" v="2840" actId="20577"/>
      <pc:docMkLst>
        <pc:docMk/>
      </pc:docMkLst>
      <pc:sldChg chg="modSp mod ord modShow">
        <pc:chgData name="Fahrner, Michelle" userId="7672c29c-0219-4e1e-943d-44b255e75464" providerId="ADAL" clId="{B24960FC-0675-C245-B57C-DBBD58239436}" dt="2025-01-10T17:25:22.592" v="769" actId="20578"/>
        <pc:sldMkLst>
          <pc:docMk/>
          <pc:sldMk cId="2108382887" sldId="314"/>
        </pc:sldMkLst>
        <pc:spChg chg="mod">
          <ac:chgData name="Fahrner, Michelle" userId="7672c29c-0219-4e1e-943d-44b255e75464" providerId="ADAL" clId="{B24960FC-0675-C245-B57C-DBBD58239436}" dt="2025-01-10T17:04:18.949" v="385" actId="1076"/>
          <ac:spMkLst>
            <pc:docMk/>
            <pc:sldMk cId="2108382887" sldId="314"/>
            <ac:spMk id="7" creationId="{4F623946-E3C3-4528-5BFC-440CC6A13CA5}"/>
          </ac:spMkLst>
        </pc:spChg>
      </pc:sldChg>
      <pc:sldChg chg="addSp delSp modSp add del mod">
        <pc:chgData name="Fahrner, Michelle" userId="7672c29c-0219-4e1e-943d-44b255e75464" providerId="ADAL" clId="{B24960FC-0675-C245-B57C-DBBD58239436}" dt="2025-01-10T16:49:06.809" v="192" actId="2696"/>
        <pc:sldMkLst>
          <pc:docMk/>
          <pc:sldMk cId="1789471806" sldId="320"/>
        </pc:sldMkLst>
      </pc:sldChg>
      <pc:sldChg chg="modSp add mod">
        <pc:chgData name="Fahrner, Michelle" userId="7672c29c-0219-4e1e-943d-44b255e75464" providerId="ADAL" clId="{B24960FC-0675-C245-B57C-DBBD58239436}" dt="2025-01-05T21:35:15.390" v="6" actId="167"/>
        <pc:sldMkLst>
          <pc:docMk/>
          <pc:sldMk cId="1719451404" sldId="321"/>
        </pc:sldMkLst>
      </pc:sldChg>
      <pc:sldChg chg="modSp add mod">
        <pc:chgData name="Fahrner, Michelle" userId="7672c29c-0219-4e1e-943d-44b255e75464" providerId="ADAL" clId="{B24960FC-0675-C245-B57C-DBBD58239436}" dt="2025-01-05T21:35:07.988" v="5"/>
        <pc:sldMkLst>
          <pc:docMk/>
          <pc:sldMk cId="1525934557" sldId="322"/>
        </pc:sldMkLst>
      </pc:sldChg>
      <pc:sldChg chg="add">
        <pc:chgData name="Fahrner, Michelle" userId="7672c29c-0219-4e1e-943d-44b255e75464" providerId="ADAL" clId="{B24960FC-0675-C245-B57C-DBBD58239436}" dt="2025-01-05T21:34:03.482" v="0"/>
        <pc:sldMkLst>
          <pc:docMk/>
          <pc:sldMk cId="48557679" sldId="323"/>
        </pc:sldMkLst>
      </pc:sldChg>
      <pc:sldChg chg="del">
        <pc:chgData name="Fahrner, Michelle" userId="7672c29c-0219-4e1e-943d-44b255e75464" providerId="ADAL" clId="{B24960FC-0675-C245-B57C-DBBD58239436}" dt="2025-01-10T17:25:26.550" v="770" actId="2696"/>
        <pc:sldMkLst>
          <pc:docMk/>
          <pc:sldMk cId="514796029" sldId="338"/>
        </pc:sldMkLst>
      </pc:sldChg>
      <pc:sldChg chg="addSp delSp modSp mod modNotesTx">
        <pc:chgData name="Fahrner, Michelle" userId="7672c29c-0219-4e1e-943d-44b255e75464" providerId="ADAL" clId="{B24960FC-0675-C245-B57C-DBBD58239436}" dt="2025-01-12T14:21:30.752" v="2840" actId="20577"/>
        <pc:sldMkLst>
          <pc:docMk/>
          <pc:sldMk cId="2720047416" sldId="339"/>
        </pc:sldMkLst>
        <pc:spChg chg="mod">
          <ac:chgData name="Fahrner, Michelle" userId="7672c29c-0219-4e1e-943d-44b255e75464" providerId="ADAL" clId="{B24960FC-0675-C245-B57C-DBBD58239436}" dt="2025-01-10T17:04:41.243" v="390" actId="108"/>
          <ac:spMkLst>
            <pc:docMk/>
            <pc:sldMk cId="2720047416" sldId="339"/>
            <ac:spMk id="2" creationId="{72986061-A0C6-365B-DD03-A49AE8E8F591}"/>
          </ac:spMkLst>
        </pc:spChg>
        <pc:graphicFrameChg chg="add mod modGraphic">
          <ac:chgData name="Fahrner, Michelle" userId="7672c29c-0219-4e1e-943d-44b255e75464" providerId="ADAL" clId="{B24960FC-0675-C245-B57C-DBBD58239436}" dt="2025-01-12T14:21:30.752" v="2840" actId="20577"/>
          <ac:graphicFrameMkLst>
            <pc:docMk/>
            <pc:sldMk cId="2720047416" sldId="339"/>
            <ac:graphicFrameMk id="4" creationId="{F33ADC6A-AF72-6029-BAE9-DD9BD51AE711}"/>
          </ac:graphicFrameMkLst>
        </pc:graphicFrameChg>
      </pc:sldChg>
      <pc:sldChg chg="addSp delSp modSp add mod modNotesTx">
        <pc:chgData name="Fahrner, Michelle" userId="7672c29c-0219-4e1e-943d-44b255e75464" providerId="ADAL" clId="{B24960FC-0675-C245-B57C-DBBD58239436}" dt="2025-01-12T13:38:36.021" v="2319" actId="1076"/>
        <pc:sldMkLst>
          <pc:docMk/>
          <pc:sldMk cId="634971730" sldId="340"/>
        </pc:sldMkLst>
        <pc:spChg chg="mod">
          <ac:chgData name="Fahrner, Michelle" userId="7672c29c-0219-4e1e-943d-44b255e75464" providerId="ADAL" clId="{B24960FC-0675-C245-B57C-DBBD58239436}" dt="2025-01-10T16:46:50.053" v="65"/>
          <ac:spMkLst>
            <pc:docMk/>
            <pc:sldMk cId="634971730" sldId="340"/>
            <ac:spMk id="2" creationId="{9A7967F8-D533-FDDB-EB8E-0AE6C630906E}"/>
          </ac:spMkLst>
        </pc:spChg>
        <pc:spChg chg="add mod">
          <ac:chgData name="Fahrner, Michelle" userId="7672c29c-0219-4e1e-943d-44b255e75464" providerId="ADAL" clId="{B24960FC-0675-C245-B57C-DBBD58239436}" dt="2025-01-12T13:38:36.021" v="2319" actId="1076"/>
          <ac:spMkLst>
            <pc:docMk/>
            <pc:sldMk cId="634971730" sldId="340"/>
            <ac:spMk id="3" creationId="{12E55178-B9E9-0029-4D0F-9F9A64126F66}"/>
          </ac:spMkLst>
        </pc:spChg>
        <pc:graphicFrameChg chg="mod modGraphic">
          <ac:chgData name="Fahrner, Michelle" userId="7672c29c-0219-4e1e-943d-44b255e75464" providerId="ADAL" clId="{B24960FC-0675-C245-B57C-DBBD58239436}" dt="2025-01-12T13:38:24.122" v="2312" actId="403"/>
          <ac:graphicFrameMkLst>
            <pc:docMk/>
            <pc:sldMk cId="634971730" sldId="340"/>
            <ac:graphicFrameMk id="4" creationId="{B83C42CB-3E75-0D1D-7C39-94636D150FDA}"/>
          </ac:graphicFrameMkLst>
        </pc:graphicFrameChg>
        <pc:picChg chg="add del mod">
          <ac:chgData name="Fahrner, Michelle" userId="7672c29c-0219-4e1e-943d-44b255e75464" providerId="ADAL" clId="{B24960FC-0675-C245-B57C-DBBD58239436}" dt="2025-01-12T13:15:40.082" v="2033" actId="21"/>
          <ac:picMkLst>
            <pc:docMk/>
            <pc:sldMk cId="634971730" sldId="340"/>
            <ac:picMk id="6" creationId="{C9915680-EC03-688F-E12D-024CE19BABF0}"/>
          </ac:picMkLst>
        </pc:picChg>
        <pc:picChg chg="add del mod">
          <ac:chgData name="Fahrner, Michelle" userId="7672c29c-0219-4e1e-943d-44b255e75464" providerId="ADAL" clId="{B24960FC-0675-C245-B57C-DBBD58239436}" dt="2025-01-12T13:15:40.082" v="2033" actId="21"/>
          <ac:picMkLst>
            <pc:docMk/>
            <pc:sldMk cId="634971730" sldId="340"/>
            <ac:picMk id="7" creationId="{66AC0D27-F2BF-C549-C70A-7FB505BBC748}"/>
          </ac:picMkLst>
        </pc:picChg>
        <pc:picChg chg="add del mod">
          <ac:chgData name="Fahrner, Michelle" userId="7672c29c-0219-4e1e-943d-44b255e75464" providerId="ADAL" clId="{B24960FC-0675-C245-B57C-DBBD58239436}" dt="2025-01-12T13:15:40.082" v="2033" actId="21"/>
          <ac:picMkLst>
            <pc:docMk/>
            <pc:sldMk cId="634971730" sldId="340"/>
            <ac:picMk id="8" creationId="{A3A11866-43BE-EDAD-2B0C-22D6FDF3EAE1}"/>
          </ac:picMkLst>
        </pc:picChg>
      </pc:sldChg>
      <pc:sldChg chg="del">
        <pc:chgData name="Fahrner, Michelle" userId="7672c29c-0219-4e1e-943d-44b255e75464" providerId="ADAL" clId="{B24960FC-0675-C245-B57C-DBBD58239436}" dt="2025-01-12T13:33:55.160" v="2283" actId="2696"/>
        <pc:sldMkLst>
          <pc:docMk/>
          <pc:sldMk cId="2293985569" sldId="343"/>
        </pc:sldMkLst>
      </pc:sldChg>
      <pc:sldChg chg="add del ord">
        <pc:chgData name="Fahrner, Michelle" userId="7672c29c-0219-4e1e-943d-44b255e75464" providerId="ADAL" clId="{B24960FC-0675-C245-B57C-DBBD58239436}" dt="2025-01-12T13:25:52.341" v="2127" actId="2696"/>
        <pc:sldMkLst>
          <pc:docMk/>
          <pc:sldMk cId="1405048677" sldId="348"/>
        </pc:sldMkLst>
      </pc:sldChg>
      <pc:sldChg chg="modSp add mod ord modShow">
        <pc:chgData name="Fahrner, Michelle" userId="7672c29c-0219-4e1e-943d-44b255e75464" providerId="ADAL" clId="{B24960FC-0675-C245-B57C-DBBD58239436}" dt="2025-01-12T13:58:10.101" v="2438" actId="729"/>
        <pc:sldMkLst>
          <pc:docMk/>
          <pc:sldMk cId="3702973468" sldId="348"/>
        </pc:sldMkLst>
        <pc:graphicFrameChg chg="modGraphic">
          <ac:chgData name="Fahrner, Michelle" userId="7672c29c-0219-4e1e-943d-44b255e75464" providerId="ADAL" clId="{B24960FC-0675-C245-B57C-DBBD58239436}" dt="2025-01-12T13:56:31.717" v="2437" actId="207"/>
          <ac:graphicFrameMkLst>
            <pc:docMk/>
            <pc:sldMk cId="3702973468" sldId="348"/>
            <ac:graphicFrameMk id="8" creationId="{A55D20AE-9B9C-0C34-A8B0-1614A3DE001F}"/>
          </ac:graphicFrameMkLst>
        </pc:graphicFrameChg>
      </pc:sldChg>
    </pc:docChg>
  </pc:docChgLst>
  <pc:docChgLst>
    <pc:chgData name="de Bakker, Philip" userId="S::philip.de_bakker@student.reutlingen-university.de::da87f56e-ed00-42e3-b850-dc780f4865d5" providerId="AD" clId="Web-{8FB0C48C-738F-52F7-E3C7-903881CCAF3E}"/>
    <pc:docChg chg="addSld delSld modSld modSection">
      <pc:chgData name="de Bakker, Philip" userId="S::philip.de_bakker@student.reutlingen-university.de::da87f56e-ed00-42e3-b850-dc780f4865d5" providerId="AD" clId="Web-{8FB0C48C-738F-52F7-E3C7-903881CCAF3E}" dt="2025-01-13T11:45:11.263" v="118" actId="1076"/>
      <pc:docMkLst>
        <pc:docMk/>
      </pc:docMkLst>
      <pc:sldChg chg="new">
        <pc:chgData name="de Bakker, Philip" userId="S::philip.de_bakker@student.reutlingen-university.de::da87f56e-ed00-42e3-b850-dc780f4865d5" providerId="AD" clId="Web-{8FB0C48C-738F-52F7-E3C7-903881CCAF3E}" dt="2025-01-13T11:31:18.188" v="0"/>
        <pc:sldMkLst>
          <pc:docMk/>
          <pc:sldMk cId="924892547" sldId="364"/>
        </pc:sldMkLst>
      </pc:sldChg>
      <pc:sldChg chg="addSp delSp modSp add replId">
        <pc:chgData name="de Bakker, Philip" userId="S::philip.de_bakker@student.reutlingen-university.de::da87f56e-ed00-42e3-b850-dc780f4865d5" providerId="AD" clId="Web-{8FB0C48C-738F-52F7-E3C7-903881CCAF3E}" dt="2025-01-13T11:38:20.585" v="76" actId="1076"/>
        <pc:sldMkLst>
          <pc:docMk/>
          <pc:sldMk cId="1806711159" sldId="365"/>
        </pc:sldMkLst>
        <pc:spChg chg="mod">
          <ac:chgData name="de Bakker, Philip" userId="S::philip.de_bakker@student.reutlingen-university.de::da87f56e-ed00-42e3-b850-dc780f4865d5" providerId="AD" clId="Web-{8FB0C48C-738F-52F7-E3C7-903881CCAF3E}" dt="2025-01-13T11:32:49.596" v="63" actId="20577"/>
          <ac:spMkLst>
            <pc:docMk/>
            <pc:sldMk cId="1806711159" sldId="365"/>
            <ac:spMk id="2" creationId="{2BB63C31-41E1-7EB7-DA4A-E6E01A937E88}"/>
          </ac:spMkLst>
        </pc:spChg>
        <pc:spChg chg="del">
          <ac:chgData name="de Bakker, Philip" userId="S::philip.de_bakker@student.reutlingen-university.de::da87f56e-ed00-42e3-b850-dc780f4865d5" providerId="AD" clId="Web-{8FB0C48C-738F-52F7-E3C7-903881CCAF3E}" dt="2025-01-13T11:32:53.127" v="64"/>
          <ac:spMkLst>
            <pc:docMk/>
            <pc:sldMk cId="1806711159" sldId="365"/>
            <ac:spMk id="3" creationId="{195EF4AC-F13B-57A5-3FD6-38AC0E3DF9D6}"/>
          </ac:spMkLst>
        </pc:spChg>
        <pc:spChg chg="add del mod">
          <ac:chgData name="de Bakker, Philip" userId="S::philip.de_bakker@student.reutlingen-university.de::da87f56e-ed00-42e3-b850-dc780f4865d5" providerId="AD" clId="Web-{8FB0C48C-738F-52F7-E3C7-903881CCAF3E}" dt="2025-01-13T11:33:25.315" v="67"/>
          <ac:spMkLst>
            <pc:docMk/>
            <pc:sldMk cId="1806711159" sldId="365"/>
            <ac:spMk id="5" creationId="{8C264458-8AB8-4C1E-76BF-667390C1058F}"/>
          </ac:spMkLst>
        </pc:spChg>
        <pc:picChg chg="add del mod">
          <ac:chgData name="de Bakker, Philip" userId="S::philip.de_bakker@student.reutlingen-university.de::da87f56e-ed00-42e3-b850-dc780f4865d5" providerId="AD" clId="Web-{8FB0C48C-738F-52F7-E3C7-903881CCAF3E}" dt="2025-01-13T11:33:56.941" v="71"/>
          <ac:picMkLst>
            <pc:docMk/>
            <pc:sldMk cId="1806711159" sldId="365"/>
            <ac:picMk id="6" creationId="{E4FF3CA7-CE7A-4B9E-3167-B7BFA6200405}"/>
          </ac:picMkLst>
        </pc:picChg>
        <pc:picChg chg="add mod">
          <ac:chgData name="de Bakker, Philip" userId="S::philip.de_bakker@student.reutlingen-university.de::da87f56e-ed00-42e3-b850-dc780f4865d5" providerId="AD" clId="Web-{8FB0C48C-738F-52F7-E3C7-903881CCAF3E}" dt="2025-01-13T11:38:20.585" v="76" actId="1076"/>
          <ac:picMkLst>
            <pc:docMk/>
            <pc:sldMk cId="1806711159" sldId="365"/>
            <ac:picMk id="7" creationId="{7DCA790A-2C5E-EC7C-8E7D-53BFD4412789}"/>
          </ac:picMkLst>
        </pc:picChg>
      </pc:sldChg>
      <pc:sldChg chg="addSp delSp modSp add replId">
        <pc:chgData name="de Bakker, Philip" userId="S::philip.de_bakker@student.reutlingen-university.de::da87f56e-ed00-42e3-b850-dc780f4865d5" providerId="AD" clId="Web-{8FB0C48C-738F-52F7-E3C7-903881CCAF3E}" dt="2025-01-13T11:39:22.368" v="83" actId="1076"/>
        <pc:sldMkLst>
          <pc:docMk/>
          <pc:sldMk cId="3998115223" sldId="366"/>
        </pc:sldMkLst>
        <pc:picChg chg="add del mod">
          <ac:chgData name="de Bakker, Philip" userId="S::philip.de_bakker@student.reutlingen-university.de::da87f56e-ed00-42e3-b850-dc780f4865d5" providerId="AD" clId="Web-{8FB0C48C-738F-52F7-E3C7-903881CCAF3E}" dt="2025-01-13T11:38:51.367" v="80"/>
          <ac:picMkLst>
            <pc:docMk/>
            <pc:sldMk cId="3998115223" sldId="366"/>
            <ac:picMk id="3" creationId="{298E6CBB-EAF8-F52E-43F2-7BFC20B787AA}"/>
          </ac:picMkLst>
        </pc:picChg>
        <pc:picChg chg="add mod">
          <ac:chgData name="de Bakker, Philip" userId="S::philip.de_bakker@student.reutlingen-university.de::da87f56e-ed00-42e3-b850-dc780f4865d5" providerId="AD" clId="Web-{8FB0C48C-738F-52F7-E3C7-903881CCAF3E}" dt="2025-01-13T11:39:22.368" v="83" actId="1076"/>
          <ac:picMkLst>
            <pc:docMk/>
            <pc:sldMk cId="3998115223" sldId="366"/>
            <ac:picMk id="4" creationId="{1BABCDA3-D23C-009C-B794-F9C8E2382F1D}"/>
          </ac:picMkLst>
        </pc:picChg>
        <pc:picChg chg="del">
          <ac:chgData name="de Bakker, Philip" userId="S::philip.de_bakker@student.reutlingen-university.de::da87f56e-ed00-42e3-b850-dc780f4865d5" providerId="AD" clId="Web-{8FB0C48C-738F-52F7-E3C7-903881CCAF3E}" dt="2025-01-13T11:38:30.179" v="78"/>
          <ac:picMkLst>
            <pc:docMk/>
            <pc:sldMk cId="3998115223" sldId="366"/>
            <ac:picMk id="7" creationId="{7DCA790A-2C5E-EC7C-8E7D-53BFD4412789}"/>
          </ac:picMkLst>
        </pc:picChg>
      </pc:sldChg>
      <pc:sldChg chg="addSp delSp modSp add replId">
        <pc:chgData name="de Bakker, Philip" userId="S::philip.de_bakker@student.reutlingen-university.de::da87f56e-ed00-42e3-b850-dc780f4865d5" providerId="AD" clId="Web-{8FB0C48C-738F-52F7-E3C7-903881CCAF3E}" dt="2025-01-13T11:45:11.263" v="118" actId="1076"/>
        <pc:sldMkLst>
          <pc:docMk/>
          <pc:sldMk cId="857968287" sldId="367"/>
        </pc:sldMkLst>
        <pc:picChg chg="add del mod">
          <ac:chgData name="de Bakker, Philip" userId="S::philip.de_bakker@student.reutlingen-university.de::da87f56e-ed00-42e3-b850-dc780f4865d5" providerId="AD" clId="Web-{8FB0C48C-738F-52F7-E3C7-903881CCAF3E}" dt="2025-01-13T11:40:09.665" v="96"/>
          <ac:picMkLst>
            <pc:docMk/>
            <pc:sldMk cId="857968287" sldId="367"/>
            <ac:picMk id="3" creationId="{55AB211B-CFD4-80DD-DA53-7180378392A2}"/>
          </ac:picMkLst>
        </pc:picChg>
        <pc:picChg chg="del">
          <ac:chgData name="de Bakker, Philip" userId="S::philip.de_bakker@student.reutlingen-university.de::da87f56e-ed00-42e3-b850-dc780f4865d5" providerId="AD" clId="Web-{8FB0C48C-738F-52F7-E3C7-903881CCAF3E}" dt="2025-01-13T11:39:29.118" v="85"/>
          <ac:picMkLst>
            <pc:docMk/>
            <pc:sldMk cId="857968287" sldId="367"/>
            <ac:picMk id="4" creationId="{1BABCDA3-D23C-009C-B794-F9C8E2382F1D}"/>
          </ac:picMkLst>
        </pc:picChg>
        <pc:picChg chg="add del mod">
          <ac:chgData name="de Bakker, Philip" userId="S::philip.de_bakker@student.reutlingen-university.de::da87f56e-ed00-42e3-b850-dc780f4865d5" providerId="AD" clId="Web-{8FB0C48C-738F-52F7-E3C7-903881CCAF3E}" dt="2025-01-13T11:40:08.275" v="95"/>
          <ac:picMkLst>
            <pc:docMk/>
            <pc:sldMk cId="857968287" sldId="367"/>
            <ac:picMk id="5" creationId="{0306ACAC-1C0B-3806-9330-07D23CC9587B}"/>
          </ac:picMkLst>
        </pc:picChg>
        <pc:picChg chg="add del mod">
          <ac:chgData name="de Bakker, Philip" userId="S::philip.de_bakker@student.reutlingen-university.de::da87f56e-ed00-42e3-b850-dc780f4865d5" providerId="AD" clId="Web-{8FB0C48C-738F-52F7-E3C7-903881CCAF3E}" dt="2025-01-13T11:40:07.071" v="94"/>
          <ac:picMkLst>
            <pc:docMk/>
            <pc:sldMk cId="857968287" sldId="367"/>
            <ac:picMk id="6" creationId="{F9235BEA-B257-7CE8-67BD-06DECFB1B6FD}"/>
          </ac:picMkLst>
        </pc:picChg>
        <pc:picChg chg="add del mod">
          <ac:chgData name="de Bakker, Philip" userId="S::philip.de_bakker@student.reutlingen-university.de::da87f56e-ed00-42e3-b850-dc780f4865d5" providerId="AD" clId="Web-{8FB0C48C-738F-52F7-E3C7-903881CCAF3E}" dt="2025-01-13T11:40:03.493" v="92"/>
          <ac:picMkLst>
            <pc:docMk/>
            <pc:sldMk cId="857968287" sldId="367"/>
            <ac:picMk id="7" creationId="{D2378BBA-0A51-3E1B-631E-C7443102A484}"/>
          </ac:picMkLst>
        </pc:picChg>
        <pc:picChg chg="add del mod">
          <ac:chgData name="de Bakker, Philip" userId="S::philip.de_bakker@student.reutlingen-university.de::da87f56e-ed00-42e3-b850-dc780f4865d5" providerId="AD" clId="Web-{8FB0C48C-738F-52F7-E3C7-903881CCAF3E}" dt="2025-01-13T11:40:02.009" v="91"/>
          <ac:picMkLst>
            <pc:docMk/>
            <pc:sldMk cId="857968287" sldId="367"/>
            <ac:picMk id="8" creationId="{DBF653DB-4F1A-D596-A4F1-DDF2878AAD30}"/>
          </ac:picMkLst>
        </pc:picChg>
        <pc:picChg chg="add del mod">
          <ac:chgData name="de Bakker, Philip" userId="S::philip.de_bakker@student.reutlingen-university.de::da87f56e-ed00-42e3-b850-dc780f4865d5" providerId="AD" clId="Web-{8FB0C48C-738F-52F7-E3C7-903881CCAF3E}" dt="2025-01-13T11:44:50.716" v="107"/>
          <ac:picMkLst>
            <pc:docMk/>
            <pc:sldMk cId="857968287" sldId="367"/>
            <ac:picMk id="9" creationId="{BC118E00-CD91-4591-1007-0908FCBD963B}"/>
          </ac:picMkLst>
        </pc:picChg>
        <pc:picChg chg="add del mod">
          <ac:chgData name="de Bakker, Philip" userId="S::philip.de_bakker@student.reutlingen-university.de::da87f56e-ed00-42e3-b850-dc780f4865d5" providerId="AD" clId="Web-{8FB0C48C-738F-52F7-E3C7-903881CCAF3E}" dt="2025-01-13T11:45:06.920" v="117"/>
          <ac:picMkLst>
            <pc:docMk/>
            <pc:sldMk cId="857968287" sldId="367"/>
            <ac:picMk id="10" creationId="{009EAF95-15E2-A1A4-35D1-2B975DA921F0}"/>
          </ac:picMkLst>
        </pc:picChg>
        <pc:picChg chg="add del mod">
          <ac:chgData name="de Bakker, Philip" userId="S::philip.de_bakker@student.reutlingen-university.de::da87f56e-ed00-42e3-b850-dc780f4865d5" providerId="AD" clId="Web-{8FB0C48C-738F-52F7-E3C7-903881CCAF3E}" dt="2025-01-13T11:45:05.482" v="116"/>
          <ac:picMkLst>
            <pc:docMk/>
            <pc:sldMk cId="857968287" sldId="367"/>
            <ac:picMk id="11" creationId="{0DE0318F-8CF2-63C3-7957-47AA844F2CBE}"/>
          </ac:picMkLst>
        </pc:picChg>
        <pc:picChg chg="add del mod">
          <ac:chgData name="de Bakker, Philip" userId="S::philip.de_bakker@student.reutlingen-university.de::da87f56e-ed00-42e3-b850-dc780f4865d5" providerId="AD" clId="Web-{8FB0C48C-738F-52F7-E3C7-903881CCAF3E}" dt="2025-01-13T11:45:03.920" v="115"/>
          <ac:picMkLst>
            <pc:docMk/>
            <pc:sldMk cId="857968287" sldId="367"/>
            <ac:picMk id="12" creationId="{C1F05B26-37DA-5506-88A5-CF83154B83B4}"/>
          </ac:picMkLst>
        </pc:picChg>
        <pc:picChg chg="add del mod">
          <ac:chgData name="de Bakker, Philip" userId="S::philip.de_bakker@student.reutlingen-university.de::da87f56e-ed00-42e3-b850-dc780f4865d5" providerId="AD" clId="Web-{8FB0C48C-738F-52F7-E3C7-903881CCAF3E}" dt="2025-01-13T11:45:02.498" v="114"/>
          <ac:picMkLst>
            <pc:docMk/>
            <pc:sldMk cId="857968287" sldId="367"/>
            <ac:picMk id="13" creationId="{ECCFF3E2-7267-B7E5-7367-D13FE57FA310}"/>
          </ac:picMkLst>
        </pc:picChg>
        <pc:picChg chg="add mod">
          <ac:chgData name="de Bakker, Philip" userId="S::philip.de_bakker@student.reutlingen-university.de::da87f56e-ed00-42e3-b850-dc780f4865d5" providerId="AD" clId="Web-{8FB0C48C-738F-52F7-E3C7-903881CCAF3E}" dt="2025-01-13T11:45:11.263" v="118" actId="1076"/>
          <ac:picMkLst>
            <pc:docMk/>
            <pc:sldMk cId="857968287" sldId="367"/>
            <ac:picMk id="14" creationId="{C37FF472-16B0-319F-558B-BCA815E16B50}"/>
          </ac:picMkLst>
        </pc:picChg>
      </pc:sldChg>
      <pc:sldChg chg="addSp delSp modSp add replId">
        <pc:chgData name="de Bakker, Philip" userId="S::philip.de_bakker@student.reutlingen-university.de::da87f56e-ed00-42e3-b850-dc780f4865d5" providerId="AD" clId="Web-{8FB0C48C-738F-52F7-E3C7-903881CCAF3E}" dt="2025-01-13T11:44:15.059" v="106" actId="1076"/>
        <pc:sldMkLst>
          <pc:docMk/>
          <pc:sldMk cId="2258676333" sldId="368"/>
        </pc:sldMkLst>
        <pc:picChg chg="add del mod">
          <ac:chgData name="de Bakker, Philip" userId="S::philip.de_bakker@student.reutlingen-university.de::da87f56e-ed00-42e3-b850-dc780f4865d5" providerId="AD" clId="Web-{8FB0C48C-738F-52F7-E3C7-903881CCAF3E}" dt="2025-01-13T11:43:54.137" v="103"/>
          <ac:picMkLst>
            <pc:docMk/>
            <pc:sldMk cId="2258676333" sldId="368"/>
            <ac:picMk id="3" creationId="{A4CAE220-6C71-22BD-1294-4481385CE14D}"/>
          </ac:picMkLst>
        </pc:picChg>
        <pc:picChg chg="add mod">
          <ac:chgData name="de Bakker, Philip" userId="S::philip.de_bakker@student.reutlingen-university.de::da87f56e-ed00-42e3-b850-dc780f4865d5" providerId="AD" clId="Web-{8FB0C48C-738F-52F7-E3C7-903881CCAF3E}" dt="2025-01-13T11:44:15.059" v="106" actId="1076"/>
          <ac:picMkLst>
            <pc:docMk/>
            <pc:sldMk cId="2258676333" sldId="368"/>
            <ac:picMk id="4" creationId="{428FF23A-68D8-06D5-27AE-825F6C945375}"/>
          </ac:picMkLst>
        </pc:picChg>
        <pc:picChg chg="del">
          <ac:chgData name="de Bakker, Philip" userId="S::philip.de_bakker@student.reutlingen-university.de::da87f56e-ed00-42e3-b850-dc780f4865d5" providerId="AD" clId="Web-{8FB0C48C-738F-52F7-E3C7-903881CCAF3E}" dt="2025-01-13T11:40:33.134" v="101"/>
          <ac:picMkLst>
            <pc:docMk/>
            <pc:sldMk cId="2258676333" sldId="368"/>
            <ac:picMk id="9" creationId="{BC118E00-CD91-4591-1007-0908FCBD963B}"/>
          </ac:picMkLst>
        </pc:picChg>
      </pc:sldChg>
      <pc:sldChg chg="add del">
        <pc:chgData name="de Bakker, Philip" userId="S::philip.de_bakker@student.reutlingen-university.de::da87f56e-ed00-42e3-b850-dc780f4865d5" providerId="AD" clId="Web-{8FB0C48C-738F-52F7-E3C7-903881CCAF3E}" dt="2025-01-13T11:33:09.534" v="66"/>
        <pc:sldMkLst>
          <pc:docMk/>
          <pc:sldMk cId="3837165171" sldId="2147475648"/>
        </pc:sldMkLst>
      </pc:sldChg>
      <pc:sldMasterChg chg="addSldLayout">
        <pc:chgData name="de Bakker, Philip" userId="S::philip.de_bakker@student.reutlingen-university.de::da87f56e-ed00-42e3-b850-dc780f4865d5" providerId="AD" clId="Web-{8FB0C48C-738F-52F7-E3C7-903881CCAF3E}" dt="2025-01-13T11:33:00.659" v="65"/>
        <pc:sldMasterMkLst>
          <pc:docMk/>
          <pc:sldMasterMk cId="0" sldId="2147483675"/>
        </pc:sldMasterMkLst>
        <pc:sldLayoutChg chg="add">
          <pc:chgData name="de Bakker, Philip" userId="S::philip.de_bakker@student.reutlingen-university.de::da87f56e-ed00-42e3-b850-dc780f4865d5" providerId="AD" clId="Web-{8FB0C48C-738F-52F7-E3C7-903881CCAF3E}" dt="2025-01-13T11:33:00.659" v="65"/>
          <pc:sldLayoutMkLst>
            <pc:docMk/>
            <pc:sldMasterMk cId="0" sldId="2147483675"/>
            <pc:sldLayoutMk cId="1232543616" sldId="2147483678"/>
          </pc:sldLayoutMkLst>
        </pc:sldLayoutChg>
      </pc:sldMasterChg>
    </pc:docChg>
  </pc:docChgLst>
  <pc:docChgLst>
    <pc:chgData name="Rottler, Liv" userId="a078eb17-4cea-4bc4-84cc-b99500c3c450" providerId="ADAL" clId="{F209FC32-3EA3-9A4B-988A-71742E084F86}"/>
    <pc:docChg chg="undo custSel addSld delSld modSld sldOrd modSection">
      <pc:chgData name="Rottler, Liv" userId="a078eb17-4cea-4bc4-84cc-b99500c3c450" providerId="ADAL" clId="{F209FC32-3EA3-9A4B-988A-71742E084F86}" dt="2025-01-06T09:23:59.353" v="977"/>
      <pc:docMkLst>
        <pc:docMk/>
      </pc:docMkLst>
      <pc:sldChg chg="addSp delSp modSp mod ord modNotesTx">
        <pc:chgData name="Rottler, Liv" userId="a078eb17-4cea-4bc4-84cc-b99500c3c450" providerId="ADAL" clId="{F209FC32-3EA3-9A4B-988A-71742E084F86}" dt="2025-01-05T22:23:23.343" v="714" actId="20577"/>
        <pc:sldMkLst>
          <pc:docMk/>
          <pc:sldMk cId="0" sldId="287"/>
        </pc:sldMkLst>
        <pc:spChg chg="add mod">
          <ac:chgData name="Rottler, Liv" userId="a078eb17-4cea-4bc4-84cc-b99500c3c450" providerId="ADAL" clId="{F209FC32-3EA3-9A4B-988A-71742E084F86}" dt="2025-01-05T22:12:45.480" v="339" actId="20577"/>
          <ac:spMkLst>
            <pc:docMk/>
            <pc:sldMk cId="0" sldId="287"/>
            <ac:spMk id="28" creationId="{8BFD7D12-D8D6-406E-CBDD-62C7642C1A1E}"/>
          </ac:spMkLst>
        </pc:spChg>
        <pc:spChg chg="add mod">
          <ac:chgData name="Rottler, Liv" userId="a078eb17-4cea-4bc4-84cc-b99500c3c450" providerId="ADAL" clId="{F209FC32-3EA3-9A4B-988A-71742E084F86}" dt="2025-01-05T22:15:36.978" v="426" actId="20577"/>
          <ac:spMkLst>
            <pc:docMk/>
            <pc:sldMk cId="0" sldId="287"/>
            <ac:spMk id="29" creationId="{401B7834-B4C0-20C3-DC0C-734955D9D119}"/>
          </ac:spMkLst>
        </pc:spChg>
        <pc:spChg chg="add mod">
          <ac:chgData name="Rottler, Liv" userId="a078eb17-4cea-4bc4-84cc-b99500c3c450" providerId="ADAL" clId="{F209FC32-3EA3-9A4B-988A-71742E084F86}" dt="2025-01-05T22:16:08.619" v="448" actId="20577"/>
          <ac:spMkLst>
            <pc:docMk/>
            <pc:sldMk cId="0" sldId="287"/>
            <ac:spMk id="30" creationId="{2EFD4BBD-D555-A6BE-6D93-4FF3D059E0F9}"/>
          </ac:spMkLst>
        </pc:spChg>
        <pc:spChg chg="add del mod">
          <ac:chgData name="Rottler, Liv" userId="a078eb17-4cea-4bc4-84cc-b99500c3c450" providerId="ADAL" clId="{F209FC32-3EA3-9A4B-988A-71742E084F86}" dt="2025-01-05T22:20:16.371" v="592" actId="20577"/>
          <ac:spMkLst>
            <pc:docMk/>
            <pc:sldMk cId="0" sldId="287"/>
            <ac:spMk id="31" creationId="{642321CF-31E0-00CB-2AAB-A4A704FAE648}"/>
          </ac:spMkLst>
        </pc:spChg>
        <pc:spChg chg="add mod">
          <ac:chgData name="Rottler, Liv" userId="a078eb17-4cea-4bc4-84cc-b99500c3c450" providerId="ADAL" clId="{F209FC32-3EA3-9A4B-988A-71742E084F86}" dt="2025-01-05T22:19:53.012" v="582" actId="20577"/>
          <ac:spMkLst>
            <pc:docMk/>
            <pc:sldMk cId="0" sldId="287"/>
            <ac:spMk id="32" creationId="{F732BBFC-5E5A-D87C-FFF1-E5B28BB0620F}"/>
          </ac:spMkLst>
        </pc:spChg>
        <pc:spChg chg="add mod">
          <ac:chgData name="Rottler, Liv" userId="a078eb17-4cea-4bc4-84cc-b99500c3c450" providerId="ADAL" clId="{F209FC32-3EA3-9A4B-988A-71742E084F86}" dt="2025-01-05T22:23:23.343" v="714" actId="20577"/>
          <ac:spMkLst>
            <pc:docMk/>
            <pc:sldMk cId="0" sldId="287"/>
            <ac:spMk id="33" creationId="{DAC430F4-F835-3DAD-32DF-55BC807A59F9}"/>
          </ac:spMkLst>
        </pc:spChg>
        <pc:spChg chg="mod">
          <ac:chgData name="Rottler, Liv" userId="a078eb17-4cea-4bc4-84cc-b99500c3c450" providerId="ADAL" clId="{F209FC32-3EA3-9A4B-988A-71742E084F86}" dt="2025-01-05T22:11:55.178" v="290" actId="14100"/>
          <ac:spMkLst>
            <pc:docMk/>
            <pc:sldMk cId="0" sldId="287"/>
            <ac:spMk id="631" creationId="{00000000-0000-0000-0000-000000000000}"/>
          </ac:spMkLst>
        </pc:spChg>
        <pc:spChg chg="mod">
          <ac:chgData name="Rottler, Liv" userId="a078eb17-4cea-4bc4-84cc-b99500c3c450" providerId="ADAL" clId="{F209FC32-3EA3-9A4B-988A-71742E084F86}" dt="2025-01-05T22:16:48.108" v="449" actId="14100"/>
          <ac:spMkLst>
            <pc:docMk/>
            <pc:sldMk cId="0" sldId="287"/>
            <ac:spMk id="632" creationId="{00000000-0000-0000-0000-000000000000}"/>
          </ac:spMkLst>
        </pc:spChg>
        <pc:spChg chg="mod">
          <ac:chgData name="Rottler, Liv" userId="a078eb17-4cea-4bc4-84cc-b99500c3c450" providerId="ADAL" clId="{F209FC32-3EA3-9A4B-988A-71742E084F86}" dt="2025-01-05T22:20:34.343" v="595" actId="1076"/>
          <ac:spMkLst>
            <pc:docMk/>
            <pc:sldMk cId="0" sldId="287"/>
            <ac:spMk id="643" creationId="{00000000-0000-0000-0000-000000000000}"/>
          </ac:spMkLst>
        </pc:spChg>
      </pc:sldChg>
      <pc:sldChg chg="addSp modSp mod modNotesTx">
        <pc:chgData name="Rottler, Liv" userId="a078eb17-4cea-4bc4-84cc-b99500c3c450" providerId="ADAL" clId="{F209FC32-3EA3-9A4B-988A-71742E084F86}" dt="2025-01-05T22:28:14.063" v="931" actId="1076"/>
        <pc:sldMkLst>
          <pc:docMk/>
          <pc:sldMk cId="3657474177" sldId="319"/>
        </pc:sldMkLst>
        <pc:spChg chg="add mod">
          <ac:chgData name="Rottler, Liv" userId="a078eb17-4cea-4bc4-84cc-b99500c3c450" providerId="ADAL" clId="{F209FC32-3EA3-9A4B-988A-71742E084F86}" dt="2025-01-05T22:28:02.651" v="930" actId="20577"/>
          <ac:spMkLst>
            <pc:docMk/>
            <pc:sldMk cId="3657474177" sldId="319"/>
            <ac:spMk id="4" creationId="{0BB1C9C0-E844-145B-99A4-11E81100348D}"/>
          </ac:spMkLst>
        </pc:spChg>
        <pc:picChg chg="add mod">
          <ac:chgData name="Rottler, Liv" userId="a078eb17-4cea-4bc4-84cc-b99500c3c450" providerId="ADAL" clId="{F209FC32-3EA3-9A4B-988A-71742E084F86}" dt="2025-01-05T22:28:14.063" v="931" actId="1076"/>
          <ac:picMkLst>
            <pc:docMk/>
            <pc:sldMk cId="3657474177" sldId="319"/>
            <ac:picMk id="3" creationId="{5666B473-2EE9-3E24-B8B0-3A56C3E516B2}"/>
          </ac:picMkLst>
        </pc:picChg>
      </pc:sldChg>
      <pc:sldChg chg="add">
        <pc:chgData name="Rottler, Liv" userId="a078eb17-4cea-4bc4-84cc-b99500c3c450" providerId="ADAL" clId="{F209FC32-3EA3-9A4B-988A-71742E084F86}" dt="2025-01-06T09:21:01.347" v="932" actId="2890"/>
        <pc:sldMkLst>
          <pc:docMk/>
          <pc:sldMk cId="1778933160" sldId="324"/>
        </pc:sldMkLst>
      </pc:sldChg>
      <pc:sldChg chg="del">
        <pc:chgData name="Rottler, Liv" userId="a078eb17-4cea-4bc4-84cc-b99500c3c450" providerId="ADAL" clId="{F209FC32-3EA3-9A4B-988A-71742E084F86}" dt="2025-01-06T09:21:13.376" v="934" actId="2696"/>
        <pc:sldMkLst>
          <pc:docMk/>
          <pc:sldMk cId="4069161424" sldId="324"/>
        </pc:sldMkLst>
      </pc:sldChg>
      <pc:sldChg chg="addSp delSp modSp mod ord modNotesTx">
        <pc:chgData name="Rottler, Liv" userId="a078eb17-4cea-4bc4-84cc-b99500c3c450" providerId="ADAL" clId="{F209FC32-3EA3-9A4B-988A-71742E084F86}" dt="2025-01-06T09:23:59.353" v="977"/>
        <pc:sldMkLst>
          <pc:docMk/>
          <pc:sldMk cId="1778933160" sldId="325"/>
        </pc:sldMkLst>
        <pc:spChg chg="mod">
          <ac:chgData name="Rottler, Liv" userId="a078eb17-4cea-4bc4-84cc-b99500c3c450" providerId="ADAL" clId="{F209FC32-3EA3-9A4B-988A-71742E084F86}" dt="2025-01-06T09:23:17.411" v="972" actId="20577"/>
          <ac:spMkLst>
            <pc:docMk/>
            <pc:sldMk cId="1778933160" sldId="325"/>
            <ac:spMk id="632" creationId="{DFACE807-0CD0-D3E1-A798-B32D2FE00F16}"/>
          </ac:spMkLst>
        </pc:spChg>
        <pc:spChg chg="mod">
          <ac:chgData name="Rottler, Liv" userId="a078eb17-4cea-4bc4-84cc-b99500c3c450" providerId="ADAL" clId="{F209FC32-3EA3-9A4B-988A-71742E084F86}" dt="2025-01-06T09:21:19.481" v="942" actId="20577"/>
          <ac:spMkLst>
            <pc:docMk/>
            <pc:sldMk cId="1778933160" sldId="325"/>
            <ac:spMk id="643" creationId="{431857E0-57BA-AD95-C54A-28B314BE6C98}"/>
          </ac:spMkLst>
        </pc:spChg>
      </pc:sldChg>
    </pc:docChg>
  </pc:docChgLst>
  <pc:docChgLst>
    <pc:chgData name="Rottler, Liv" userId="S::liv.rottler@student.reutlingen-university.de::a078eb17-4cea-4bc4-84cc-b99500c3c450" providerId="AD" clId="Web-{D2B9A54D-29C6-9047-D963-3515C3874BAA}"/>
    <pc:docChg chg="addSld modSld modSection">
      <pc:chgData name="Rottler, Liv" userId="S::liv.rottler@student.reutlingen-university.de::a078eb17-4cea-4bc4-84cc-b99500c3c450" providerId="AD" clId="Web-{D2B9A54D-29C6-9047-D963-3515C3874BAA}" dt="2025-01-06T09:20:12.419" v="7"/>
      <pc:docMkLst>
        <pc:docMk/>
      </pc:docMkLst>
      <pc:sldChg chg="modSp">
        <pc:chgData name="Rottler, Liv" userId="S::liv.rottler@student.reutlingen-university.de::a078eb17-4cea-4bc4-84cc-b99500c3c450" providerId="AD" clId="Web-{D2B9A54D-29C6-9047-D963-3515C3874BAA}" dt="2025-01-06T09:10:43.824" v="1" actId="20577"/>
        <pc:sldMkLst>
          <pc:docMk/>
          <pc:sldMk cId="3657474177" sldId="319"/>
        </pc:sldMkLst>
        <pc:spChg chg="mod">
          <ac:chgData name="Rottler, Liv" userId="S::liv.rottler@student.reutlingen-university.de::a078eb17-4cea-4bc4-84cc-b99500c3c450" providerId="AD" clId="Web-{D2B9A54D-29C6-9047-D963-3515C3874BAA}" dt="2025-01-06T09:10:43.824" v="1" actId="20577"/>
          <ac:spMkLst>
            <pc:docMk/>
            <pc:sldMk cId="3657474177" sldId="319"/>
            <ac:spMk id="4" creationId="{0BB1C9C0-E844-145B-99A4-11E81100348D}"/>
          </ac:spMkLst>
        </pc:spChg>
      </pc:sldChg>
      <pc:sldChg chg="addSp delSp modSp new">
        <pc:chgData name="Rottler, Liv" userId="S::liv.rottler@student.reutlingen-university.de::a078eb17-4cea-4bc4-84cc-b99500c3c450" providerId="AD" clId="Web-{D2B9A54D-29C6-9047-D963-3515C3874BAA}" dt="2025-01-06T09:20:12.419" v="7"/>
        <pc:sldMkLst>
          <pc:docMk/>
          <pc:sldMk cId="4069161424" sldId="324"/>
        </pc:sldMkLst>
      </pc:sldChg>
    </pc:docChg>
  </pc:docChgLst>
  <pc:docChgLst>
    <pc:chgData name="Kayatas, Sinem (710)" userId="S::sinem.kayatas_daimlertruck.com#ext#@reutlingenuniversityde.onmicrosoft.com::768514dd-3739-4567-98cf-64d896456353" providerId="AD" clId="Web-{AB385941-8C25-A42C-117E-2CBCED3BA1C3}"/>
    <pc:docChg chg="addSld delSld modSld">
      <pc:chgData name="Kayatas, Sinem (710)" userId="S::sinem.kayatas_daimlertruck.com#ext#@reutlingenuniversityde.onmicrosoft.com::768514dd-3739-4567-98cf-64d896456353" providerId="AD" clId="Web-{AB385941-8C25-A42C-117E-2CBCED3BA1C3}" dt="2025-01-06T08:31:02.263" v="342"/>
      <pc:docMkLst>
        <pc:docMk/>
      </pc:docMkLst>
      <pc:sldChg chg="addSp delSp modSp new del">
        <pc:chgData name="Kayatas, Sinem (710)" userId="S::sinem.kayatas_daimlertruck.com#ext#@reutlingenuniversityde.onmicrosoft.com::768514dd-3739-4567-98cf-64d896456353" providerId="AD" clId="Web-{AB385941-8C25-A42C-117E-2CBCED3BA1C3}" dt="2025-01-04T20:28:43.639" v="131"/>
        <pc:sldMkLst>
          <pc:docMk/>
          <pc:sldMk cId="3460856699" sldId="309"/>
        </pc:sldMkLst>
      </pc:sldChg>
      <pc:sldChg chg="new del">
        <pc:chgData name="Kayatas, Sinem (710)" userId="S::sinem.kayatas_daimlertruck.com#ext#@reutlingenuniversityde.onmicrosoft.com::768514dd-3739-4567-98cf-64d896456353" providerId="AD" clId="Web-{AB385941-8C25-A42C-117E-2CBCED3BA1C3}" dt="2025-01-04T20:17:53.874" v="1"/>
        <pc:sldMkLst>
          <pc:docMk/>
          <pc:sldMk cId="4197678471" sldId="309"/>
        </pc:sldMkLst>
      </pc:sldChg>
      <pc:sldChg chg="modSp add">
        <pc:chgData name="Kayatas, Sinem (710)" userId="S::sinem.kayatas_daimlertruck.com#ext#@reutlingenuniversityde.onmicrosoft.com::768514dd-3739-4567-98cf-64d896456353" providerId="AD" clId="Web-{AB385941-8C25-A42C-117E-2CBCED3BA1C3}" dt="2025-01-04T20:28:36.858" v="130" actId="14100"/>
        <pc:sldMkLst>
          <pc:docMk/>
          <pc:sldMk cId="2431215773" sldId="310"/>
        </pc:sldMkLst>
        <pc:spChg chg="mod">
          <ac:chgData name="Kayatas, Sinem (710)" userId="S::sinem.kayatas_daimlertruck.com#ext#@reutlingenuniversityde.onmicrosoft.com::768514dd-3739-4567-98cf-64d896456353" providerId="AD" clId="Web-{AB385941-8C25-A42C-117E-2CBCED3BA1C3}" dt="2025-01-04T20:28:34.264" v="129" actId="14100"/>
          <ac:spMkLst>
            <pc:docMk/>
            <pc:sldMk cId="2431215773" sldId="310"/>
            <ac:spMk id="2" creationId="{84A1F18F-23D0-D3E0-A41E-EF029F92DB6C}"/>
          </ac:spMkLst>
        </pc:spChg>
        <pc:spChg chg="mod">
          <ac:chgData name="Kayatas, Sinem (710)" userId="S::sinem.kayatas_daimlertruck.com#ext#@reutlingenuniversityde.onmicrosoft.com::768514dd-3739-4567-98cf-64d896456353" providerId="AD" clId="Web-{AB385941-8C25-A42C-117E-2CBCED3BA1C3}" dt="2025-01-04T20:28:36.858" v="130" actId="14100"/>
          <ac:spMkLst>
            <pc:docMk/>
            <pc:sldMk cId="2431215773" sldId="310"/>
            <ac:spMk id="5" creationId="{EA2A8EED-DA4A-2196-AB01-DBA3B04D575E}"/>
          </ac:spMkLst>
        </pc:spChg>
        <pc:graphicFrameChg chg="mod modGraphic">
          <ac:chgData name="Kayatas, Sinem (710)" userId="S::sinem.kayatas_daimlertruck.com#ext#@reutlingenuniversityde.onmicrosoft.com::768514dd-3739-4567-98cf-64d896456353" providerId="AD" clId="Web-{AB385941-8C25-A42C-117E-2CBCED3BA1C3}" dt="2025-01-04T20:28:07.639" v="125"/>
          <ac:graphicFrameMkLst>
            <pc:docMk/>
            <pc:sldMk cId="2431215773" sldId="310"/>
            <ac:graphicFrameMk id="4" creationId="{DA01CDC7-59BA-2282-532A-E25EFC7C205A}"/>
          </ac:graphicFrameMkLst>
        </pc:graphicFrameChg>
      </pc:sldChg>
      <pc:sldChg chg="new del">
        <pc:chgData name="Kayatas, Sinem (710)" userId="S::sinem.kayatas_daimlertruck.com#ext#@reutlingenuniversityde.onmicrosoft.com::768514dd-3739-4567-98cf-64d896456353" providerId="AD" clId="Web-{AB385941-8C25-A42C-117E-2CBCED3BA1C3}" dt="2025-01-04T20:29:04.968" v="134"/>
        <pc:sldMkLst>
          <pc:docMk/>
          <pc:sldMk cId="3111607517" sldId="311"/>
        </pc:sldMkLst>
      </pc:sldChg>
      <pc:sldChg chg="modSp add">
        <pc:chgData name="Kayatas, Sinem (710)" userId="S::sinem.kayatas_daimlertruck.com#ext#@reutlingenuniversityde.onmicrosoft.com::768514dd-3739-4567-98cf-64d896456353" providerId="AD" clId="Web-{AB385941-8C25-A42C-117E-2CBCED3BA1C3}" dt="2025-01-04T20:29:17.078" v="148" actId="20577"/>
        <pc:sldMkLst>
          <pc:docMk/>
          <pc:sldMk cId="2517486238" sldId="312"/>
        </pc:sldMkLst>
        <pc:spChg chg="mod">
          <ac:chgData name="Kayatas, Sinem (710)" userId="S::sinem.kayatas_daimlertruck.com#ext#@reutlingenuniversityde.onmicrosoft.com::768514dd-3739-4567-98cf-64d896456353" providerId="AD" clId="Web-{AB385941-8C25-A42C-117E-2CBCED3BA1C3}" dt="2025-01-04T20:29:17.078" v="148" actId="20577"/>
          <ac:spMkLst>
            <pc:docMk/>
            <pc:sldMk cId="2517486238" sldId="312"/>
            <ac:spMk id="2" creationId="{C75FA53C-06E3-1FE1-60CC-FC4954F5D992}"/>
          </ac:spMkLst>
        </pc:spChg>
        <pc:graphicFrameChg chg="mod modGraphic">
          <ac:chgData name="Kayatas, Sinem (710)" userId="S::sinem.kayatas_daimlertruck.com#ext#@reutlingenuniversityde.onmicrosoft.com::768514dd-3739-4567-98cf-64d896456353" providerId="AD" clId="Web-{AB385941-8C25-A42C-117E-2CBCED3BA1C3}" dt="2025-01-04T20:29:12.218" v="147"/>
          <ac:graphicFrameMkLst>
            <pc:docMk/>
            <pc:sldMk cId="2517486238" sldId="312"/>
            <ac:graphicFrameMk id="4" creationId="{C22A1241-E0C8-7E64-60B1-5E58F79558E6}"/>
          </ac:graphicFrameMkLst>
        </pc:graphicFrameChg>
      </pc:sldChg>
      <pc:sldChg chg="new del">
        <pc:chgData name="Kayatas, Sinem (710)" userId="S::sinem.kayatas_daimlertruck.com#ext#@reutlingenuniversityde.onmicrosoft.com::768514dd-3739-4567-98cf-64d896456353" providerId="AD" clId="Web-{AB385941-8C25-A42C-117E-2CBCED3BA1C3}" dt="2025-01-04T20:29:34" v="151"/>
        <pc:sldMkLst>
          <pc:docMk/>
          <pc:sldMk cId="1387515743" sldId="313"/>
        </pc:sldMkLst>
      </pc:sldChg>
      <pc:sldChg chg="modSp add">
        <pc:chgData name="Kayatas, Sinem (710)" userId="S::sinem.kayatas_daimlertruck.com#ext#@reutlingenuniversityde.onmicrosoft.com::768514dd-3739-4567-98cf-64d896456353" providerId="AD" clId="Web-{AB385941-8C25-A42C-117E-2CBCED3BA1C3}" dt="2025-01-06T08:20:59.559" v="340" actId="1076"/>
        <pc:sldMkLst>
          <pc:docMk/>
          <pc:sldMk cId="2108382887" sldId="314"/>
        </pc:sldMkLst>
        <pc:spChg chg="mod">
          <ac:chgData name="Kayatas, Sinem (710)" userId="S::sinem.kayatas_daimlertruck.com#ext#@reutlingenuniversityde.onmicrosoft.com::768514dd-3739-4567-98cf-64d896456353" providerId="AD" clId="Web-{AB385941-8C25-A42C-117E-2CBCED3BA1C3}" dt="2025-01-04T20:30:19.923" v="176" actId="20577"/>
          <ac:spMkLst>
            <pc:docMk/>
            <pc:sldMk cId="2108382887" sldId="314"/>
            <ac:spMk id="2" creationId="{7862DE16-76D8-5A04-8C38-0D7396DDF01F}"/>
          </ac:spMkLst>
        </pc:spChg>
        <pc:spChg chg="mod">
          <ac:chgData name="Kayatas, Sinem (710)" userId="S::sinem.kayatas_daimlertruck.com#ext#@reutlingenuniversityde.onmicrosoft.com::768514dd-3739-4567-98cf-64d896456353" providerId="AD" clId="Web-{AB385941-8C25-A42C-117E-2CBCED3BA1C3}" dt="2025-01-04T20:30:14.892" v="174" actId="20577"/>
          <ac:spMkLst>
            <pc:docMk/>
            <pc:sldMk cId="2108382887" sldId="314"/>
            <ac:spMk id="6" creationId="{F9AD64D6-665F-B7A4-EDB0-DB11F76D7FC9}"/>
          </ac:spMkLst>
        </pc:spChg>
        <pc:spChg chg="mod">
          <ac:chgData name="Kayatas, Sinem (710)" userId="S::sinem.kayatas_daimlertruck.com#ext#@reutlingenuniversityde.onmicrosoft.com::768514dd-3739-4567-98cf-64d896456353" providerId="AD" clId="Web-{AB385941-8C25-A42C-117E-2CBCED3BA1C3}" dt="2025-01-06T08:20:41.777" v="335" actId="1076"/>
          <ac:spMkLst>
            <pc:docMk/>
            <pc:sldMk cId="2108382887" sldId="314"/>
            <ac:spMk id="7" creationId="{4F623946-E3C3-4528-5BFC-440CC6A13CA5}"/>
          </ac:spMkLst>
        </pc:spChg>
        <pc:spChg chg="mod">
          <ac:chgData name="Kayatas, Sinem (710)" userId="S::sinem.kayatas_daimlertruck.com#ext#@reutlingenuniversityde.onmicrosoft.com::768514dd-3739-4567-98cf-64d896456353" providerId="AD" clId="Web-{AB385941-8C25-A42C-117E-2CBCED3BA1C3}" dt="2025-01-06T08:20:47.371" v="336" actId="1076"/>
          <ac:spMkLst>
            <pc:docMk/>
            <pc:sldMk cId="2108382887" sldId="314"/>
            <ac:spMk id="8" creationId="{CF2D9A17-7FAE-4AFD-A3BB-F0C44852F9A5}"/>
          </ac:spMkLst>
        </pc:spChg>
        <pc:spChg chg="mod">
          <ac:chgData name="Kayatas, Sinem (710)" userId="S::sinem.kayatas_daimlertruck.com#ext#@reutlingenuniversityde.onmicrosoft.com::768514dd-3739-4567-98cf-64d896456353" providerId="AD" clId="Web-{AB385941-8C25-A42C-117E-2CBCED3BA1C3}" dt="2025-01-06T08:20:53.215" v="338" actId="1076"/>
          <ac:spMkLst>
            <pc:docMk/>
            <pc:sldMk cId="2108382887" sldId="314"/>
            <ac:spMk id="9" creationId="{45D2BC0C-290F-C935-849F-26DF14482F81}"/>
          </ac:spMkLst>
        </pc:spChg>
        <pc:spChg chg="mod">
          <ac:chgData name="Kayatas, Sinem (710)" userId="S::sinem.kayatas_daimlertruck.com#ext#@reutlingenuniversityde.onmicrosoft.com::768514dd-3739-4567-98cf-64d896456353" providerId="AD" clId="Web-{AB385941-8C25-A42C-117E-2CBCED3BA1C3}" dt="2025-01-06T08:20:59.559" v="340" actId="1076"/>
          <ac:spMkLst>
            <pc:docMk/>
            <pc:sldMk cId="2108382887" sldId="314"/>
            <ac:spMk id="10" creationId="{26A9ABD8-0D29-BFE6-8239-73A405212320}"/>
          </ac:spMkLst>
        </pc:spChg>
      </pc:sldChg>
      <pc:sldChg chg="new del">
        <pc:chgData name="Kayatas, Sinem (710)" userId="S::sinem.kayatas_daimlertruck.com#ext#@reutlingenuniversityde.onmicrosoft.com::768514dd-3739-4567-98cf-64d896456353" providerId="AD" clId="Web-{AB385941-8C25-A42C-117E-2CBCED3BA1C3}" dt="2025-01-04T20:30:42.533" v="179"/>
        <pc:sldMkLst>
          <pc:docMk/>
          <pc:sldMk cId="3442365774" sldId="315"/>
        </pc:sldMkLst>
      </pc:sldChg>
      <pc:sldChg chg="modSp add mod modShow">
        <pc:chgData name="Kayatas, Sinem (710)" userId="S::sinem.kayatas_daimlertruck.com#ext#@reutlingenuniversityde.onmicrosoft.com::768514dd-3739-4567-98cf-64d896456353" providerId="AD" clId="Web-{AB385941-8C25-A42C-117E-2CBCED3BA1C3}" dt="2025-01-06T08:26:13.848" v="341"/>
        <pc:sldMkLst>
          <pc:docMk/>
          <pc:sldMk cId="2920682847" sldId="316"/>
        </pc:sldMkLst>
        <pc:spChg chg="mod">
          <ac:chgData name="Kayatas, Sinem (710)" userId="S::sinem.kayatas_daimlertruck.com#ext#@reutlingenuniversityde.onmicrosoft.com::768514dd-3739-4567-98cf-64d896456353" providerId="AD" clId="Web-{AB385941-8C25-A42C-117E-2CBCED3BA1C3}" dt="2025-01-04T20:33:02.665" v="197" actId="20577"/>
          <ac:spMkLst>
            <pc:docMk/>
            <pc:sldMk cId="2920682847" sldId="316"/>
            <ac:spMk id="2" creationId="{B98DE98A-BF53-2DCA-E57D-934EB505D771}"/>
          </ac:spMkLst>
        </pc:spChg>
        <pc:graphicFrameChg chg="mod modGraphic">
          <ac:chgData name="Kayatas, Sinem (710)" userId="S::sinem.kayatas_daimlertruck.com#ext#@reutlingenuniversityde.onmicrosoft.com::768514dd-3739-4567-98cf-64d896456353" providerId="AD" clId="Web-{AB385941-8C25-A42C-117E-2CBCED3BA1C3}" dt="2025-01-04T20:30:53.892" v="196"/>
          <ac:graphicFrameMkLst>
            <pc:docMk/>
            <pc:sldMk cId="2920682847" sldId="316"/>
            <ac:graphicFrameMk id="4" creationId="{F8A0FFD8-ACAA-03F3-4DEB-0A2566C41395}"/>
          </ac:graphicFrameMkLst>
        </pc:graphicFrameChg>
      </pc:sldChg>
      <pc:sldChg chg="new del">
        <pc:chgData name="Kayatas, Sinem (710)" userId="S::sinem.kayatas_daimlertruck.com#ext#@reutlingenuniversityde.onmicrosoft.com::768514dd-3739-4567-98cf-64d896456353" providerId="AD" clId="Web-{AB385941-8C25-A42C-117E-2CBCED3BA1C3}" dt="2025-01-04T20:43:09.007" v="326"/>
        <pc:sldMkLst>
          <pc:docMk/>
          <pc:sldMk cId="682833859" sldId="317"/>
        </pc:sldMkLst>
      </pc:sldChg>
      <pc:sldChg chg="new del">
        <pc:chgData name="Kayatas, Sinem (710)" userId="S::sinem.kayatas_daimlertruck.com#ext#@reutlingenuniversityde.onmicrosoft.com::768514dd-3739-4567-98cf-64d896456353" providerId="AD" clId="Web-{AB385941-8C25-A42C-117E-2CBCED3BA1C3}" dt="2025-01-04T20:38:26.204" v="278"/>
        <pc:sldMkLst>
          <pc:docMk/>
          <pc:sldMk cId="2628989416" sldId="317"/>
        </pc:sldMkLst>
      </pc:sldChg>
      <pc:sldChg chg="delSp modSp add del mod modShow">
        <pc:chgData name="Kayatas, Sinem (710)" userId="S::sinem.kayatas_daimlertruck.com#ext#@reutlingenuniversityde.onmicrosoft.com::768514dd-3739-4567-98cf-64d896456353" providerId="AD" clId="Web-{AB385941-8C25-A42C-117E-2CBCED3BA1C3}" dt="2025-01-06T08:16:52.396" v="333"/>
        <pc:sldMkLst>
          <pc:docMk/>
          <pc:sldMk cId="1072091939" sldId="318"/>
        </pc:sldMkLst>
        <pc:spChg chg="mod">
          <ac:chgData name="Kayatas, Sinem (710)" userId="S::sinem.kayatas_daimlertruck.com#ext#@reutlingenuniversityde.onmicrosoft.com::768514dd-3739-4567-98cf-64d896456353" providerId="AD" clId="Web-{AB385941-8C25-A42C-117E-2CBCED3BA1C3}" dt="2025-01-04T20:43:17.616" v="329" actId="14100"/>
          <ac:spMkLst>
            <pc:docMk/>
            <pc:sldMk cId="1072091939" sldId="318"/>
            <ac:spMk id="2" creationId="{80D3DD31-0350-2C97-B263-37C51C76ACD0}"/>
          </ac:spMkLst>
        </pc:spChg>
        <pc:graphicFrameChg chg="mod modGraphic">
          <ac:chgData name="Kayatas, Sinem (710)" userId="S::sinem.kayatas_daimlertruck.com#ext#@reutlingenuniversityde.onmicrosoft.com::768514dd-3739-4567-98cf-64d896456353" providerId="AD" clId="Web-{AB385941-8C25-A42C-117E-2CBCED3BA1C3}" dt="2025-01-04T20:43:28.038" v="331"/>
          <ac:graphicFrameMkLst>
            <pc:docMk/>
            <pc:sldMk cId="1072091939" sldId="318"/>
            <ac:graphicFrameMk id="4" creationId="{8E613696-B129-0C9F-24F6-BD5A2B34B8AB}"/>
          </ac:graphicFrameMkLst>
        </pc:graphicFrameChg>
      </pc:sldChg>
      <pc:sldChg chg="mod modShow">
        <pc:chgData name="Kayatas, Sinem (710)" userId="S::sinem.kayatas_daimlertruck.com#ext#@reutlingenuniversityde.onmicrosoft.com::768514dd-3739-4567-98cf-64d896456353" providerId="AD" clId="Web-{AB385941-8C25-A42C-117E-2CBCED3BA1C3}" dt="2025-01-06T08:31:02.263" v="342"/>
        <pc:sldMkLst>
          <pc:docMk/>
          <pc:sldMk cId="48557679" sldId="323"/>
        </pc:sldMkLst>
      </pc:sldChg>
      <pc:sldMasterChg chg="addSldLayout">
        <pc:chgData name="Kayatas, Sinem (710)" userId="S::sinem.kayatas_daimlertruck.com#ext#@reutlingenuniversityde.onmicrosoft.com::768514dd-3739-4567-98cf-64d896456353" providerId="AD" clId="Web-{AB385941-8C25-A42C-117E-2CBCED3BA1C3}" dt="2025-01-04T20:27:25.575" v="101"/>
        <pc:sldMasterMkLst>
          <pc:docMk/>
          <pc:sldMasterMk cId="0" sldId="2147483675"/>
        </pc:sldMasterMkLst>
        <pc:sldLayoutChg chg="add replId">
          <pc:chgData name="Kayatas, Sinem (710)" userId="S::sinem.kayatas_daimlertruck.com#ext#@reutlingenuniversityde.onmicrosoft.com::768514dd-3739-4567-98cf-64d896456353" providerId="AD" clId="Web-{AB385941-8C25-A42C-117E-2CBCED3BA1C3}" dt="2025-01-04T20:27:25.575" v="101"/>
          <pc:sldLayoutMkLst>
            <pc:docMk/>
            <pc:sldMasterMk cId="0" sldId="2147483675"/>
            <pc:sldLayoutMk cId="3379674678" sldId="2147483677"/>
          </pc:sldLayoutMkLst>
        </pc:sldLayoutChg>
      </pc:sldMasterChg>
    </pc:docChg>
  </pc:docChgLst>
  <pc:docChgLst>
    <pc:chgData name="Kayatas, Sinem" userId="5031fa3d-1ae0-41de-83a0-488c250e9385" providerId="ADAL" clId="{07D35378-3884-4A6E-B125-B864B2A11E5B}"/>
    <pc:docChg chg="modSld">
      <pc:chgData name="Kayatas, Sinem" userId="5031fa3d-1ae0-41de-83a0-488c250e9385" providerId="ADAL" clId="{07D35378-3884-4A6E-B125-B864B2A11E5B}" dt="2025-01-10T20:22:12.600" v="5" actId="692"/>
      <pc:docMkLst>
        <pc:docMk/>
      </pc:docMkLst>
      <pc:sldChg chg="modSp mod">
        <pc:chgData name="Kayatas, Sinem" userId="5031fa3d-1ae0-41de-83a0-488c250e9385" providerId="ADAL" clId="{07D35378-3884-4A6E-B125-B864B2A11E5B}" dt="2025-01-10T20:22:12.600" v="5" actId="692"/>
        <pc:sldMkLst>
          <pc:docMk/>
          <pc:sldMk cId="2736734302" sldId="344"/>
        </pc:sldMkLst>
        <pc:spChg chg="mod">
          <ac:chgData name="Kayatas, Sinem" userId="5031fa3d-1ae0-41de-83a0-488c250e9385" providerId="ADAL" clId="{07D35378-3884-4A6E-B125-B864B2A11E5B}" dt="2025-01-10T20:22:12.600" v="5" actId="692"/>
          <ac:spMkLst>
            <pc:docMk/>
            <pc:sldMk cId="2736734302" sldId="344"/>
            <ac:spMk id="3" creationId="{051C3B2E-9E95-A1FD-612D-D78C374933E2}"/>
          </ac:spMkLst>
        </pc:spChg>
      </pc:sldChg>
    </pc:docChg>
  </pc:docChgLst>
  <pc:docChgLst>
    <pc:chgData name="Kayatas, Sinem (710)" userId="S::sinem.kayatas_daimlertruck.com#ext#@reutlingenuniversityde.onmicrosoft.com::768514dd-3739-4567-98cf-64d896456353" providerId="AD" clId="Web-{7C8C47FE-49BB-8C55-9CC2-D41C415BFF46}"/>
    <pc:docChg chg="modSld">
      <pc:chgData name="Kayatas, Sinem (710)" userId="S::sinem.kayatas_daimlertruck.com#ext#@reutlingenuniversityde.onmicrosoft.com::768514dd-3739-4567-98cf-64d896456353" providerId="AD" clId="Web-{7C8C47FE-49BB-8C55-9CC2-D41C415BFF46}" dt="2025-01-10T20:21:29.127" v="14" actId="1076"/>
      <pc:docMkLst>
        <pc:docMk/>
      </pc:docMkLst>
      <pc:sldChg chg="addSp modSp">
        <pc:chgData name="Kayatas, Sinem (710)" userId="S::sinem.kayatas_daimlertruck.com#ext#@reutlingenuniversityde.onmicrosoft.com::768514dd-3739-4567-98cf-64d896456353" providerId="AD" clId="Web-{7C8C47FE-49BB-8C55-9CC2-D41C415BFF46}" dt="2025-01-10T20:21:29.127" v="14" actId="1076"/>
        <pc:sldMkLst>
          <pc:docMk/>
          <pc:sldMk cId="2736734302" sldId="344"/>
        </pc:sldMkLst>
        <pc:spChg chg="add mod">
          <ac:chgData name="Kayatas, Sinem (710)" userId="S::sinem.kayatas_daimlertruck.com#ext#@reutlingenuniversityde.onmicrosoft.com::768514dd-3739-4567-98cf-64d896456353" providerId="AD" clId="Web-{7C8C47FE-49BB-8C55-9CC2-D41C415BFF46}" dt="2025-01-10T20:21:29.127" v="14" actId="1076"/>
          <ac:spMkLst>
            <pc:docMk/>
            <pc:sldMk cId="2736734302" sldId="344"/>
            <ac:spMk id="3" creationId="{051C3B2E-9E95-A1FD-612D-D78C374933E2}"/>
          </ac:spMkLst>
        </pc:spChg>
        <pc:spChg chg="mod">
          <ac:chgData name="Kayatas, Sinem (710)" userId="S::sinem.kayatas_daimlertruck.com#ext#@reutlingenuniversityde.onmicrosoft.com::768514dd-3739-4567-98cf-64d896456353" providerId="AD" clId="Web-{7C8C47FE-49BB-8C55-9CC2-D41C415BFF46}" dt="2025-01-10T20:18:25.682" v="1" actId="20577"/>
          <ac:spMkLst>
            <pc:docMk/>
            <pc:sldMk cId="2736734302" sldId="344"/>
            <ac:spMk id="8" creationId="{D4E8B3BE-232D-9192-7F65-CB945C3249D7}"/>
          </ac:spMkLst>
        </pc:spChg>
      </pc:sldChg>
    </pc:docChg>
  </pc:docChgLst>
  <pc:docChgLst>
    <pc:chgData name="Willig, Katharina" userId="S::katharina.willig@student.reutlingen-university.de::3c0ab8a1-9bbb-4e0e-aa5f-880623f24d8c" providerId="AD" clId="Web-{44DF278D-A61D-5B6C-2A3E-FBCA501C4399}"/>
    <pc:docChg chg="addSld delSld modSld sldOrd modSection">
      <pc:chgData name="Willig, Katharina" userId="S::katharina.willig@student.reutlingen-university.de::3c0ab8a1-9bbb-4e0e-aa5f-880623f24d8c" providerId="AD" clId="Web-{44DF278D-A61D-5B6C-2A3E-FBCA501C4399}" dt="2025-01-12T20:59:03.452" v="339" actId="20577"/>
      <pc:docMkLst>
        <pc:docMk/>
      </pc:docMkLst>
      <pc:sldChg chg="modSp new">
        <pc:chgData name="Willig, Katharina" userId="S::katharina.willig@student.reutlingen-university.de::3c0ab8a1-9bbb-4e0e-aa5f-880623f24d8c" providerId="AD" clId="Web-{44DF278D-A61D-5B6C-2A3E-FBCA501C4399}" dt="2025-01-12T20:40:59.961" v="200" actId="20577"/>
        <pc:sldMkLst>
          <pc:docMk/>
          <pc:sldMk cId="2698038996" sldId="349"/>
        </pc:sldMkLst>
        <pc:spChg chg="mod">
          <ac:chgData name="Willig, Katharina" userId="S::katharina.willig@student.reutlingen-university.de::3c0ab8a1-9bbb-4e0e-aa5f-880623f24d8c" providerId="AD" clId="Web-{44DF278D-A61D-5B6C-2A3E-FBCA501C4399}" dt="2025-01-12T20:40:59.961" v="200" actId="20577"/>
          <ac:spMkLst>
            <pc:docMk/>
            <pc:sldMk cId="2698038996" sldId="349"/>
            <ac:spMk id="2" creationId="{B675F64F-4228-B194-49CD-111B5B28F34D}"/>
          </ac:spMkLst>
        </pc:spChg>
        <pc:spChg chg="mod">
          <ac:chgData name="Willig, Katharina" userId="S::katharina.willig@student.reutlingen-university.de::3c0ab8a1-9bbb-4e0e-aa5f-880623f24d8c" providerId="AD" clId="Web-{44DF278D-A61D-5B6C-2A3E-FBCA501C4399}" dt="2025-01-12T20:40:48.210" v="192" actId="20577"/>
          <ac:spMkLst>
            <pc:docMk/>
            <pc:sldMk cId="2698038996" sldId="349"/>
            <ac:spMk id="3" creationId="{CC572D32-64D5-E7E1-84E6-77C59FA249BE}"/>
          </ac:spMkLst>
        </pc:spChg>
      </pc:sldChg>
      <pc:sldChg chg="modSp add ord replId">
        <pc:chgData name="Willig, Katharina" userId="S::katharina.willig@student.reutlingen-university.de::3c0ab8a1-9bbb-4e0e-aa5f-880623f24d8c" providerId="AD" clId="Web-{44DF278D-A61D-5B6C-2A3E-FBCA501C4399}" dt="2025-01-12T20:50:44.575" v="287" actId="20577"/>
        <pc:sldMkLst>
          <pc:docMk/>
          <pc:sldMk cId="1623946320" sldId="350"/>
        </pc:sldMkLst>
        <pc:spChg chg="mod">
          <ac:chgData name="Willig, Katharina" userId="S::katharina.willig@student.reutlingen-university.de::3c0ab8a1-9bbb-4e0e-aa5f-880623f24d8c" providerId="AD" clId="Web-{44DF278D-A61D-5B6C-2A3E-FBCA501C4399}" dt="2025-01-12T20:50:44.575" v="287" actId="20577"/>
          <ac:spMkLst>
            <pc:docMk/>
            <pc:sldMk cId="1623946320" sldId="350"/>
            <ac:spMk id="2" creationId="{B675F64F-4228-B194-49CD-111B5B28F34D}"/>
          </ac:spMkLst>
        </pc:spChg>
        <pc:spChg chg="mod">
          <ac:chgData name="Willig, Katharina" userId="S::katharina.willig@student.reutlingen-university.de::3c0ab8a1-9bbb-4e0e-aa5f-880623f24d8c" providerId="AD" clId="Web-{44DF278D-A61D-5B6C-2A3E-FBCA501C4399}" dt="2025-01-12T20:47:45.006" v="257" actId="20577"/>
          <ac:spMkLst>
            <pc:docMk/>
            <pc:sldMk cId="1623946320" sldId="350"/>
            <ac:spMk id="3" creationId="{CC572D32-64D5-E7E1-84E6-77C59FA249BE}"/>
          </ac:spMkLst>
        </pc:spChg>
      </pc:sldChg>
      <pc:sldChg chg="modSp add replId">
        <pc:chgData name="Willig, Katharina" userId="S::katharina.willig@student.reutlingen-university.de::3c0ab8a1-9bbb-4e0e-aa5f-880623f24d8c" providerId="AD" clId="Web-{44DF278D-A61D-5B6C-2A3E-FBCA501C4399}" dt="2025-01-12T20:41:07.539" v="202" actId="20577"/>
        <pc:sldMkLst>
          <pc:docMk/>
          <pc:sldMk cId="1986675776" sldId="351"/>
        </pc:sldMkLst>
        <pc:spChg chg="mod">
          <ac:chgData name="Willig, Katharina" userId="S::katharina.willig@student.reutlingen-university.de::3c0ab8a1-9bbb-4e0e-aa5f-880623f24d8c" providerId="AD" clId="Web-{44DF278D-A61D-5B6C-2A3E-FBCA501C4399}" dt="2025-01-12T20:41:07.539" v="202" actId="20577"/>
          <ac:spMkLst>
            <pc:docMk/>
            <pc:sldMk cId="1986675776" sldId="351"/>
            <ac:spMk id="3" creationId="{CC572D32-64D5-E7E1-84E6-77C59FA249BE}"/>
          </ac:spMkLst>
        </pc:spChg>
      </pc:sldChg>
      <pc:sldChg chg="modSp add replId">
        <pc:chgData name="Willig, Katharina" userId="S::katharina.willig@student.reutlingen-university.de::3c0ab8a1-9bbb-4e0e-aa5f-880623f24d8c" providerId="AD" clId="Web-{44DF278D-A61D-5B6C-2A3E-FBCA501C4399}" dt="2025-01-12T20:52:53.282" v="326" actId="20577"/>
        <pc:sldMkLst>
          <pc:docMk/>
          <pc:sldMk cId="1111659731" sldId="352"/>
        </pc:sldMkLst>
        <pc:spChg chg="mod">
          <ac:chgData name="Willig, Katharina" userId="S::katharina.willig@student.reutlingen-university.de::3c0ab8a1-9bbb-4e0e-aa5f-880623f24d8c" providerId="AD" clId="Web-{44DF278D-A61D-5B6C-2A3E-FBCA501C4399}" dt="2025-01-12T20:51:56.890" v="312" actId="20577"/>
          <ac:spMkLst>
            <pc:docMk/>
            <pc:sldMk cId="1111659731" sldId="352"/>
            <ac:spMk id="2" creationId="{B675F64F-4228-B194-49CD-111B5B28F34D}"/>
          </ac:spMkLst>
        </pc:spChg>
        <pc:spChg chg="mod">
          <ac:chgData name="Willig, Katharina" userId="S::katharina.willig@student.reutlingen-university.de::3c0ab8a1-9bbb-4e0e-aa5f-880623f24d8c" providerId="AD" clId="Web-{44DF278D-A61D-5B6C-2A3E-FBCA501C4399}" dt="2025-01-12T20:52:53.282" v="326" actId="20577"/>
          <ac:spMkLst>
            <pc:docMk/>
            <pc:sldMk cId="1111659731" sldId="352"/>
            <ac:spMk id="3" creationId="{CC572D32-64D5-E7E1-84E6-77C59FA249BE}"/>
          </ac:spMkLst>
        </pc:spChg>
      </pc:sldChg>
      <pc:sldChg chg="modSp add del replId">
        <pc:chgData name="Willig, Katharina" userId="S::katharina.willig@student.reutlingen-university.de::3c0ab8a1-9bbb-4e0e-aa5f-880623f24d8c" providerId="AD" clId="Web-{44DF278D-A61D-5B6C-2A3E-FBCA501C4399}" dt="2025-01-12T20:53:30.659" v="327"/>
        <pc:sldMkLst>
          <pc:docMk/>
          <pc:sldMk cId="2788157051" sldId="353"/>
        </pc:sldMkLst>
        <pc:spChg chg="mod">
          <ac:chgData name="Willig, Katharina" userId="S::katharina.willig@student.reutlingen-university.de::3c0ab8a1-9bbb-4e0e-aa5f-880623f24d8c" providerId="AD" clId="Web-{44DF278D-A61D-5B6C-2A3E-FBCA501C4399}" dt="2025-01-12T20:35:26.668" v="158" actId="20577"/>
          <ac:spMkLst>
            <pc:docMk/>
            <pc:sldMk cId="2788157051" sldId="353"/>
            <ac:spMk id="3" creationId="{CC572D32-64D5-E7E1-84E6-77C59FA249BE}"/>
          </ac:spMkLst>
        </pc:spChg>
      </pc:sldChg>
      <pc:sldChg chg="modSp add del replId">
        <pc:chgData name="Willig, Katharina" userId="S::katharina.willig@student.reutlingen-university.de::3c0ab8a1-9bbb-4e0e-aa5f-880623f24d8c" providerId="AD" clId="Web-{44DF278D-A61D-5B6C-2A3E-FBCA501C4399}" dt="2025-01-12T20:53:32.799" v="328"/>
        <pc:sldMkLst>
          <pc:docMk/>
          <pc:sldMk cId="888854249" sldId="354"/>
        </pc:sldMkLst>
        <pc:spChg chg="mod">
          <ac:chgData name="Willig, Katharina" userId="S::katharina.willig@student.reutlingen-university.de::3c0ab8a1-9bbb-4e0e-aa5f-880623f24d8c" providerId="AD" clId="Web-{44DF278D-A61D-5B6C-2A3E-FBCA501C4399}" dt="2025-01-12T20:35:44.278" v="164" actId="20577"/>
          <ac:spMkLst>
            <pc:docMk/>
            <pc:sldMk cId="888854249" sldId="354"/>
            <ac:spMk id="3" creationId="{CC572D32-64D5-E7E1-84E6-77C59FA249BE}"/>
          </ac:spMkLst>
        </pc:spChg>
      </pc:sldChg>
      <pc:sldChg chg="modSp add ord replId">
        <pc:chgData name="Willig, Katharina" userId="S::katharina.willig@student.reutlingen-university.de::3c0ab8a1-9bbb-4e0e-aa5f-880623f24d8c" providerId="AD" clId="Web-{44DF278D-A61D-5B6C-2A3E-FBCA501C4399}" dt="2025-01-12T20:51:03.372" v="294" actId="20577"/>
        <pc:sldMkLst>
          <pc:docMk/>
          <pc:sldMk cId="3439420667" sldId="355"/>
        </pc:sldMkLst>
        <pc:spChg chg="mod">
          <ac:chgData name="Willig, Katharina" userId="S::katharina.willig@student.reutlingen-university.de::3c0ab8a1-9bbb-4e0e-aa5f-880623f24d8c" providerId="AD" clId="Web-{44DF278D-A61D-5B6C-2A3E-FBCA501C4399}" dt="2025-01-12T20:51:03.372" v="294" actId="20577"/>
          <ac:spMkLst>
            <pc:docMk/>
            <pc:sldMk cId="3439420667" sldId="355"/>
            <ac:spMk id="2" creationId="{B675F64F-4228-B194-49CD-111B5B28F34D}"/>
          </ac:spMkLst>
        </pc:spChg>
        <pc:spChg chg="mod">
          <ac:chgData name="Willig, Katharina" userId="S::katharina.willig@student.reutlingen-university.de::3c0ab8a1-9bbb-4e0e-aa5f-880623f24d8c" providerId="AD" clId="Web-{44DF278D-A61D-5B6C-2A3E-FBCA501C4399}" dt="2025-01-12T20:48:30.242" v="272" actId="20577"/>
          <ac:spMkLst>
            <pc:docMk/>
            <pc:sldMk cId="3439420667" sldId="355"/>
            <ac:spMk id="3" creationId="{CC572D32-64D5-E7E1-84E6-77C59FA249BE}"/>
          </ac:spMkLst>
        </pc:spChg>
      </pc:sldChg>
      <pc:sldChg chg="add replId">
        <pc:chgData name="Willig, Katharina" userId="S::katharina.willig@student.reutlingen-university.de::3c0ab8a1-9bbb-4e0e-aa5f-880623f24d8c" providerId="AD" clId="Web-{44DF278D-A61D-5B6C-2A3E-FBCA501C4399}" dt="2025-01-12T20:40:38.429" v="189"/>
        <pc:sldMkLst>
          <pc:docMk/>
          <pc:sldMk cId="1982833915" sldId="356"/>
        </pc:sldMkLst>
      </pc:sldChg>
      <pc:sldChg chg="modSp new">
        <pc:chgData name="Willig, Katharina" userId="S::katharina.willig@student.reutlingen-university.de::3c0ab8a1-9bbb-4e0e-aa5f-880623f24d8c" providerId="AD" clId="Web-{44DF278D-A61D-5B6C-2A3E-FBCA501C4399}" dt="2025-01-12T20:59:03.452" v="339" actId="20577"/>
        <pc:sldMkLst>
          <pc:docMk/>
          <pc:sldMk cId="2754504794" sldId="357"/>
        </pc:sldMkLst>
        <pc:spChg chg="mod">
          <ac:chgData name="Willig, Katharina" userId="S::katharina.willig@student.reutlingen-university.de::3c0ab8a1-9bbb-4e0e-aa5f-880623f24d8c" providerId="AD" clId="Web-{44DF278D-A61D-5B6C-2A3E-FBCA501C4399}" dt="2025-01-12T20:55:18.725" v="331" actId="20577"/>
          <ac:spMkLst>
            <pc:docMk/>
            <pc:sldMk cId="2754504794" sldId="357"/>
            <ac:spMk id="2" creationId="{2BB63C31-41E1-7EB7-DA4A-E6E01A937E88}"/>
          </ac:spMkLst>
        </pc:spChg>
        <pc:spChg chg="mod">
          <ac:chgData name="Willig, Katharina" userId="S::katharina.willig@student.reutlingen-university.de::3c0ab8a1-9bbb-4e0e-aa5f-880623f24d8c" providerId="AD" clId="Web-{44DF278D-A61D-5B6C-2A3E-FBCA501C4399}" dt="2025-01-12T20:59:03.452" v="339" actId="20577"/>
          <ac:spMkLst>
            <pc:docMk/>
            <pc:sldMk cId="2754504794" sldId="357"/>
            <ac:spMk id="3" creationId="{195EF4AC-F13B-57A5-3FD6-38AC0E3DF9D6}"/>
          </ac:spMkLst>
        </pc:spChg>
      </pc:sldChg>
    </pc:docChg>
  </pc:docChgLst>
  <pc:docChgLst>
    <pc:chgData name="Fahrner, Michelle" userId="S::michelle.fahrner@student.reutlingen-university.de::7672c29c-0219-4e1e-943d-44b255e75464" providerId="AD" clId="Web-{D0EB1D9A-AF1E-2B61-CD11-D8BE773E8C50}"/>
    <pc:docChg chg="sldOrd addSection modSection">
      <pc:chgData name="Fahrner, Michelle" userId="S::michelle.fahrner@student.reutlingen-university.de::7672c29c-0219-4e1e-943d-44b255e75464" providerId="AD" clId="Web-{D0EB1D9A-AF1E-2B61-CD11-D8BE773E8C50}" dt="2025-01-05T10:03:04.608" v="4"/>
      <pc:docMkLst>
        <pc:docMk/>
      </pc:docMkLst>
      <pc:sldChg chg="ord">
        <pc:chgData name="Fahrner, Michelle" userId="S::michelle.fahrner@student.reutlingen-university.de::7672c29c-0219-4e1e-943d-44b255e75464" providerId="AD" clId="Web-{D0EB1D9A-AF1E-2B61-CD11-D8BE773E8C50}" dt="2025-01-05T10:03:04.608" v="4"/>
        <pc:sldMkLst>
          <pc:docMk/>
          <pc:sldMk cId="0" sldId="257"/>
        </pc:sldMkLst>
      </pc:sldChg>
    </pc:docChg>
  </pc:docChgLst>
  <pc:docChgLst>
    <pc:chgData name="Erman, Dominik" userId="S::dominik.erman@student.reutlingen-university.de::4fb193da-0ad7-4eb0-a496-4da35b94c70c" providerId="AD" clId="Web-{83CCD963-C46C-63FC-D42A-430C31DCFDCE}"/>
    <pc:docChg chg="addSld delSld modSld sldOrd modSection">
      <pc:chgData name="Erman, Dominik" userId="S::dominik.erman@student.reutlingen-university.de::4fb193da-0ad7-4eb0-a496-4da35b94c70c" providerId="AD" clId="Web-{83CCD963-C46C-63FC-D42A-430C31DCFDCE}" dt="2025-01-12T22:42:06.493" v="639" actId="1076"/>
      <pc:docMkLst>
        <pc:docMk/>
      </pc:docMkLst>
      <pc:sldChg chg="addSp delSp modSp new ord">
        <pc:chgData name="Erman, Dominik" userId="S::dominik.erman@student.reutlingen-university.de::4fb193da-0ad7-4eb0-a496-4da35b94c70c" providerId="AD" clId="Web-{83CCD963-C46C-63FC-D42A-430C31DCFDCE}" dt="2025-01-12T22:17:38.201" v="219"/>
        <pc:sldMkLst>
          <pc:docMk/>
          <pc:sldMk cId="3063671922" sldId="358"/>
        </pc:sldMkLst>
        <pc:spChg chg="mod">
          <ac:chgData name="Erman, Dominik" userId="S::dominik.erman@student.reutlingen-university.de::4fb193da-0ad7-4eb0-a496-4da35b94c70c" providerId="AD" clId="Web-{83CCD963-C46C-63FC-D42A-430C31DCFDCE}" dt="2025-01-12T21:58:31.323" v="20" actId="20577"/>
          <ac:spMkLst>
            <pc:docMk/>
            <pc:sldMk cId="3063671922" sldId="358"/>
            <ac:spMk id="2" creationId="{CBC95856-1A89-857D-FA2F-D016ED85EE37}"/>
          </ac:spMkLst>
        </pc:spChg>
        <pc:spChg chg="mod">
          <ac:chgData name="Erman, Dominik" userId="S::dominik.erman@student.reutlingen-university.de::4fb193da-0ad7-4eb0-a496-4da35b94c70c" providerId="AD" clId="Web-{83CCD963-C46C-63FC-D42A-430C31DCFDCE}" dt="2025-01-12T22:10:40.796" v="117" actId="20577"/>
          <ac:spMkLst>
            <pc:docMk/>
            <pc:sldMk cId="3063671922" sldId="358"/>
            <ac:spMk id="3" creationId="{0866A2E3-DF7B-65BA-CC7D-36EA193B9F7B}"/>
          </ac:spMkLst>
        </pc:spChg>
        <pc:spChg chg="add mod">
          <ac:chgData name="Erman, Dominik" userId="S::dominik.erman@student.reutlingen-university.de::4fb193da-0ad7-4eb0-a496-4da35b94c70c" providerId="AD" clId="Web-{83CCD963-C46C-63FC-D42A-430C31DCFDCE}" dt="2025-01-12T22:11:12.610" v="127" actId="1076"/>
          <ac:spMkLst>
            <pc:docMk/>
            <pc:sldMk cId="3063671922" sldId="358"/>
            <ac:spMk id="4" creationId="{3A352525-7773-C4B9-E57E-22C618668A30}"/>
          </ac:spMkLst>
        </pc:spChg>
        <pc:spChg chg="add del mod">
          <ac:chgData name="Erman, Dominik" userId="S::dominik.erman@student.reutlingen-university.de::4fb193da-0ad7-4eb0-a496-4da35b94c70c" providerId="AD" clId="Web-{83CCD963-C46C-63FC-D42A-430C31DCFDCE}" dt="2025-01-12T21:58:40.745" v="23"/>
          <ac:spMkLst>
            <pc:docMk/>
            <pc:sldMk cId="3063671922" sldId="358"/>
            <ac:spMk id="4" creationId="{4FBE4B81-6D1B-1D8B-B473-13B76791B4E7}"/>
          </ac:spMkLst>
        </pc:spChg>
        <pc:picChg chg="add del mod">
          <ac:chgData name="Erman, Dominik" userId="S::dominik.erman@student.reutlingen-university.de::4fb193da-0ad7-4eb0-a496-4da35b94c70c" providerId="AD" clId="Web-{83CCD963-C46C-63FC-D42A-430C31DCFDCE}" dt="2025-01-12T22:17:38.201" v="219"/>
          <ac:picMkLst>
            <pc:docMk/>
            <pc:sldMk cId="3063671922" sldId="358"/>
            <ac:picMk id="5" creationId="{63EB8702-14A6-1C30-9BDF-309A485212B6}"/>
          </ac:picMkLst>
        </pc:picChg>
      </pc:sldChg>
      <pc:sldChg chg="addSp delSp modSp add replId">
        <pc:chgData name="Erman, Dominik" userId="S::dominik.erman@student.reutlingen-university.de::4fb193da-0ad7-4eb0-a496-4da35b94c70c" providerId="AD" clId="Web-{83CCD963-C46C-63FC-D42A-430C31DCFDCE}" dt="2025-01-12T22:26:44.129" v="463" actId="1076"/>
        <pc:sldMkLst>
          <pc:docMk/>
          <pc:sldMk cId="4074253474" sldId="359"/>
        </pc:sldMkLst>
        <pc:spChg chg="mod">
          <ac:chgData name="Erman, Dominik" userId="S::dominik.erman@student.reutlingen-university.de::4fb193da-0ad7-4eb0-a496-4da35b94c70c" providerId="AD" clId="Web-{83CCD963-C46C-63FC-D42A-430C31DCFDCE}" dt="2025-01-12T21:58:51.823" v="28" actId="20577"/>
          <ac:spMkLst>
            <pc:docMk/>
            <pc:sldMk cId="4074253474" sldId="359"/>
            <ac:spMk id="2" creationId="{CBC95856-1A89-857D-FA2F-D016ED85EE37}"/>
          </ac:spMkLst>
        </pc:spChg>
        <pc:spChg chg="del">
          <ac:chgData name="Erman, Dominik" userId="S::dominik.erman@student.reutlingen-university.de::4fb193da-0ad7-4eb0-a496-4da35b94c70c" providerId="AD" clId="Web-{83CCD963-C46C-63FC-D42A-430C31DCFDCE}" dt="2025-01-12T22:20:35.772" v="375"/>
          <ac:spMkLst>
            <pc:docMk/>
            <pc:sldMk cId="4074253474" sldId="359"/>
            <ac:spMk id="3" creationId="{0866A2E3-DF7B-65BA-CC7D-36EA193B9F7B}"/>
          </ac:spMkLst>
        </pc:spChg>
        <pc:spChg chg="add del mod">
          <ac:chgData name="Erman, Dominik" userId="S::dominik.erman@student.reutlingen-university.de::4fb193da-0ad7-4eb0-a496-4da35b94c70c" providerId="AD" clId="Web-{83CCD963-C46C-63FC-D42A-430C31DCFDCE}" dt="2025-01-12T22:19:40.705" v="374"/>
          <ac:spMkLst>
            <pc:docMk/>
            <pc:sldMk cId="4074253474" sldId="359"/>
            <ac:spMk id="4" creationId="{72C724E9-5194-44DF-9ABB-B122BF81D0DA}"/>
          </ac:spMkLst>
        </pc:spChg>
        <pc:spChg chg="add del mod">
          <ac:chgData name="Erman, Dominik" userId="S::dominik.erman@student.reutlingen-university.de::4fb193da-0ad7-4eb0-a496-4da35b94c70c" providerId="AD" clId="Web-{83CCD963-C46C-63FC-D42A-430C31DCFDCE}" dt="2025-01-12T22:22:42.042" v="383"/>
          <ac:spMkLst>
            <pc:docMk/>
            <pc:sldMk cId="4074253474" sldId="359"/>
            <ac:spMk id="7" creationId="{657E7BFE-5165-AF67-6AAE-B294ADE6F2F6}"/>
          </ac:spMkLst>
        </pc:spChg>
        <pc:spChg chg="add del mod">
          <ac:chgData name="Erman, Dominik" userId="S::dominik.erman@student.reutlingen-university.de::4fb193da-0ad7-4eb0-a496-4da35b94c70c" providerId="AD" clId="Web-{83CCD963-C46C-63FC-D42A-430C31DCFDCE}" dt="2025-01-12T22:22:38.135" v="382"/>
          <ac:spMkLst>
            <pc:docMk/>
            <pc:sldMk cId="4074253474" sldId="359"/>
            <ac:spMk id="8" creationId="{258A5223-FC68-9D38-E89F-668B75897537}"/>
          </ac:spMkLst>
        </pc:spChg>
        <pc:spChg chg="add mod">
          <ac:chgData name="Erman, Dominik" userId="S::dominik.erman@student.reutlingen-university.de::4fb193da-0ad7-4eb0-a496-4da35b94c70c" providerId="AD" clId="Web-{83CCD963-C46C-63FC-D42A-430C31DCFDCE}" dt="2025-01-12T22:26:20.175" v="453" actId="1076"/>
          <ac:spMkLst>
            <pc:docMk/>
            <pc:sldMk cId="4074253474" sldId="359"/>
            <ac:spMk id="13" creationId="{AE88932D-A9A0-3ECB-B0CE-9BB9236330A4}"/>
          </ac:spMkLst>
        </pc:spChg>
        <pc:spChg chg="add mod">
          <ac:chgData name="Erman, Dominik" userId="S::dominik.erman@student.reutlingen-university.de::4fb193da-0ad7-4eb0-a496-4da35b94c70c" providerId="AD" clId="Web-{83CCD963-C46C-63FC-D42A-430C31DCFDCE}" dt="2025-01-12T22:26:44.129" v="463" actId="1076"/>
          <ac:spMkLst>
            <pc:docMk/>
            <pc:sldMk cId="4074253474" sldId="359"/>
            <ac:spMk id="14" creationId="{3F1BE64A-4068-65FB-31DE-D22F177C6CEF}"/>
          </ac:spMkLst>
        </pc:spChg>
        <pc:grpChg chg="add mod">
          <ac:chgData name="Erman, Dominik" userId="S::dominik.erman@student.reutlingen-university.de::4fb193da-0ad7-4eb0-a496-4da35b94c70c" providerId="AD" clId="Web-{83CCD963-C46C-63FC-D42A-430C31DCFDCE}" dt="2025-01-12T22:24:33.905" v="396" actId="1076"/>
          <ac:grpSpMkLst>
            <pc:docMk/>
            <pc:sldMk cId="4074253474" sldId="359"/>
            <ac:grpSpMk id="12" creationId="{B74588AA-86C9-136E-46D5-133714FD6124}"/>
          </ac:grpSpMkLst>
        </pc:grpChg>
        <pc:picChg chg="add del mod ord">
          <ac:chgData name="Erman, Dominik" userId="S::dominik.erman@student.reutlingen-university.de::4fb193da-0ad7-4eb0-a496-4da35b94c70c" providerId="AD" clId="Web-{83CCD963-C46C-63FC-D42A-430C31DCFDCE}" dt="2025-01-12T22:20:42.663" v="377"/>
          <ac:picMkLst>
            <pc:docMk/>
            <pc:sldMk cId="4074253474" sldId="359"/>
            <ac:picMk id="5" creationId="{0F172E1A-CE3F-002F-82A1-74060A1A73EF}"/>
          </ac:picMkLst>
        </pc:picChg>
        <pc:picChg chg="add mod ord">
          <ac:chgData name="Erman, Dominik" userId="S::dominik.erman@student.reutlingen-university.de::4fb193da-0ad7-4eb0-a496-4da35b94c70c" providerId="AD" clId="Web-{83CCD963-C46C-63FC-D42A-430C31DCFDCE}" dt="2025-01-12T22:23:51.794" v="389" actId="1076"/>
          <ac:picMkLst>
            <pc:docMk/>
            <pc:sldMk cId="4074253474" sldId="359"/>
            <ac:picMk id="9" creationId="{0B75D2D3-E28F-4EED-2701-BEC107055D38}"/>
          </ac:picMkLst>
        </pc:picChg>
        <pc:picChg chg="add mod modCrop">
          <ac:chgData name="Erman, Dominik" userId="S::dominik.erman@student.reutlingen-university.de::4fb193da-0ad7-4eb0-a496-4da35b94c70c" providerId="AD" clId="Web-{83CCD963-C46C-63FC-D42A-430C31DCFDCE}" dt="2025-01-12T22:23:53.638" v="390" actId="1076"/>
          <ac:picMkLst>
            <pc:docMk/>
            <pc:sldMk cId="4074253474" sldId="359"/>
            <ac:picMk id="10" creationId="{F9591FA6-B4E6-321E-8E3E-08522D39DD9C}"/>
          </ac:picMkLst>
        </pc:picChg>
        <pc:picChg chg="add mod modCrop">
          <ac:chgData name="Erman, Dominik" userId="S::dominik.erman@student.reutlingen-university.de::4fb193da-0ad7-4eb0-a496-4da35b94c70c" providerId="AD" clId="Web-{83CCD963-C46C-63FC-D42A-430C31DCFDCE}" dt="2025-01-12T22:24:09.013" v="394" actId="1076"/>
          <ac:picMkLst>
            <pc:docMk/>
            <pc:sldMk cId="4074253474" sldId="359"/>
            <ac:picMk id="11" creationId="{57B54DCC-3840-2125-F50E-79381AD397C7}"/>
          </ac:picMkLst>
        </pc:picChg>
      </pc:sldChg>
      <pc:sldChg chg="addSp delSp modSp add mod replId modShow modNotes">
        <pc:chgData name="Erman, Dominik" userId="S::dominik.erman@student.reutlingen-university.de::4fb193da-0ad7-4eb0-a496-4da35b94c70c" providerId="AD" clId="Web-{83CCD963-C46C-63FC-D42A-430C31DCFDCE}" dt="2025-01-12T22:18:50.297" v="360"/>
        <pc:sldMkLst>
          <pc:docMk/>
          <pc:sldMk cId="2428689039" sldId="360"/>
        </pc:sldMkLst>
        <pc:spChg chg="del">
          <ac:chgData name="Erman, Dominik" userId="S::dominik.erman@student.reutlingen-university.de::4fb193da-0ad7-4eb0-a496-4da35b94c70c" providerId="AD" clId="Web-{83CCD963-C46C-63FC-D42A-430C31DCFDCE}" dt="2025-01-12T22:14:05.788" v="137"/>
          <ac:spMkLst>
            <pc:docMk/>
            <pc:sldMk cId="2428689039" sldId="360"/>
            <ac:spMk id="2" creationId="{CBC95856-1A89-857D-FA2F-D016ED85EE37}"/>
          </ac:spMkLst>
        </pc:spChg>
        <pc:spChg chg="del">
          <ac:chgData name="Erman, Dominik" userId="S::dominik.erman@student.reutlingen-university.de::4fb193da-0ad7-4eb0-a496-4da35b94c70c" providerId="AD" clId="Web-{83CCD963-C46C-63FC-D42A-430C31DCFDCE}" dt="2025-01-12T22:13:46.287" v="129"/>
          <ac:spMkLst>
            <pc:docMk/>
            <pc:sldMk cId="2428689039" sldId="360"/>
            <ac:spMk id="3" creationId="{0866A2E3-DF7B-65BA-CC7D-36EA193B9F7B}"/>
          </ac:spMkLst>
        </pc:spChg>
        <pc:spChg chg="del">
          <ac:chgData name="Erman, Dominik" userId="S::dominik.erman@student.reutlingen-university.de::4fb193da-0ad7-4eb0-a496-4da35b94c70c" providerId="AD" clId="Web-{83CCD963-C46C-63FC-D42A-430C31DCFDCE}" dt="2025-01-12T22:13:50.303" v="131"/>
          <ac:spMkLst>
            <pc:docMk/>
            <pc:sldMk cId="2428689039" sldId="360"/>
            <ac:spMk id="4" creationId="{3A352525-7773-C4B9-E57E-22C618668A30}"/>
          </ac:spMkLst>
        </pc:spChg>
        <pc:spChg chg="add del mod">
          <ac:chgData name="Erman, Dominik" userId="S::dominik.erman@student.reutlingen-university.de::4fb193da-0ad7-4eb0-a496-4da35b94c70c" providerId="AD" clId="Web-{83CCD963-C46C-63FC-D42A-430C31DCFDCE}" dt="2025-01-12T22:13:48.725" v="130"/>
          <ac:spMkLst>
            <pc:docMk/>
            <pc:sldMk cId="2428689039" sldId="360"/>
            <ac:spMk id="6" creationId="{BF4A6C89-7559-07F3-0903-8893DCA7BEA0}"/>
          </ac:spMkLst>
        </pc:spChg>
        <pc:spChg chg="add del mod">
          <ac:chgData name="Erman, Dominik" userId="S::dominik.erman@student.reutlingen-university.de::4fb193da-0ad7-4eb0-a496-4da35b94c70c" providerId="AD" clId="Web-{83CCD963-C46C-63FC-D42A-430C31DCFDCE}" dt="2025-01-12T22:14:11.397" v="138"/>
          <ac:spMkLst>
            <pc:docMk/>
            <pc:sldMk cId="2428689039" sldId="360"/>
            <ac:spMk id="9" creationId="{357FE71A-9A6E-D5ED-94AF-73F365CD74BC}"/>
          </ac:spMkLst>
        </pc:spChg>
        <pc:picChg chg="add mod">
          <ac:chgData name="Erman, Dominik" userId="S::dominik.erman@student.reutlingen-university.de::4fb193da-0ad7-4eb0-a496-4da35b94c70c" providerId="AD" clId="Web-{83CCD963-C46C-63FC-D42A-430C31DCFDCE}" dt="2025-01-12T22:14:18.507" v="140" actId="1076"/>
          <ac:picMkLst>
            <pc:docMk/>
            <pc:sldMk cId="2428689039" sldId="360"/>
            <ac:picMk id="7" creationId="{84F3BEB9-0AC8-8052-1E3B-4C75A382FB4C}"/>
          </ac:picMkLst>
        </pc:picChg>
      </pc:sldChg>
      <pc:sldChg chg="addSp delSp modSp add del replId">
        <pc:chgData name="Erman, Dominik" userId="S::dominik.erman@student.reutlingen-university.de::4fb193da-0ad7-4eb0-a496-4da35b94c70c" providerId="AD" clId="Web-{83CCD963-C46C-63FC-D42A-430C31DCFDCE}" dt="2025-01-12T22:33:28.397" v="543"/>
        <pc:sldMkLst>
          <pc:docMk/>
          <pc:sldMk cId="1649515556" sldId="361"/>
        </pc:sldMkLst>
        <pc:spChg chg="add del mod">
          <ac:chgData name="Erman, Dominik" userId="S::dominik.erman@student.reutlingen-university.de::4fb193da-0ad7-4eb0-a496-4da35b94c70c" providerId="AD" clId="Web-{83CCD963-C46C-63FC-D42A-430C31DCFDCE}" dt="2025-01-12T22:33:12.334" v="538"/>
          <ac:spMkLst>
            <pc:docMk/>
            <pc:sldMk cId="1649515556" sldId="361"/>
            <ac:spMk id="6" creationId="{0A9120DC-5842-DA4A-E1A3-15F5FF584F2D}"/>
          </ac:spMkLst>
        </pc:spChg>
        <pc:spChg chg="del">
          <ac:chgData name="Erman, Dominik" userId="S::dominik.erman@student.reutlingen-university.de::4fb193da-0ad7-4eb0-a496-4da35b94c70c" providerId="AD" clId="Web-{83CCD963-C46C-63FC-D42A-430C31DCFDCE}" dt="2025-01-12T22:28:22.088" v="464"/>
          <ac:spMkLst>
            <pc:docMk/>
            <pc:sldMk cId="1649515556" sldId="361"/>
            <ac:spMk id="7" creationId="{657E7BFE-5165-AF67-6AAE-B294ADE6F2F6}"/>
          </ac:spMkLst>
        </pc:spChg>
        <pc:picChg chg="add del mod ord">
          <ac:chgData name="Erman, Dominik" userId="S::dominik.erman@student.reutlingen-university.de::4fb193da-0ad7-4eb0-a496-4da35b94c70c" providerId="AD" clId="Web-{83CCD963-C46C-63FC-D42A-430C31DCFDCE}" dt="2025-01-12T22:28:54.232" v="471"/>
          <ac:picMkLst>
            <pc:docMk/>
            <pc:sldMk cId="1649515556" sldId="361"/>
            <ac:picMk id="3" creationId="{98BD0911-54A4-3271-E210-164AF1075DA4}"/>
          </ac:picMkLst>
        </pc:picChg>
        <pc:picChg chg="add mod">
          <ac:chgData name="Erman, Dominik" userId="S::dominik.erman@student.reutlingen-university.de::4fb193da-0ad7-4eb0-a496-4da35b94c70c" providerId="AD" clId="Web-{83CCD963-C46C-63FC-D42A-430C31DCFDCE}" dt="2025-01-12T22:28:56.263" v="472" actId="1076"/>
          <ac:picMkLst>
            <pc:docMk/>
            <pc:sldMk cId="1649515556" sldId="361"/>
            <ac:picMk id="4" creationId="{09F77EFF-8B54-DB67-CFE8-AAB3830796D5}"/>
          </ac:picMkLst>
        </pc:picChg>
        <pc:picChg chg="add mod">
          <ac:chgData name="Erman, Dominik" userId="S::dominik.erman@student.reutlingen-university.de::4fb193da-0ad7-4eb0-a496-4da35b94c70c" providerId="AD" clId="Web-{83CCD963-C46C-63FC-D42A-430C31DCFDCE}" dt="2025-01-12T22:33:23.553" v="542" actId="1076"/>
          <ac:picMkLst>
            <pc:docMk/>
            <pc:sldMk cId="1649515556" sldId="361"/>
            <ac:picMk id="8" creationId="{BA9DB36D-48FD-3753-CB36-8E0E5F86BDEF}"/>
          </ac:picMkLst>
        </pc:picChg>
      </pc:sldChg>
      <pc:sldChg chg="addSp delSp modSp add ord replId">
        <pc:chgData name="Erman, Dominik" userId="S::dominik.erman@student.reutlingen-university.de::4fb193da-0ad7-4eb0-a496-4da35b94c70c" providerId="AD" clId="Web-{83CCD963-C46C-63FC-D42A-430C31DCFDCE}" dt="2025-01-12T22:33:01.334" v="537" actId="1076"/>
        <pc:sldMkLst>
          <pc:docMk/>
          <pc:sldMk cId="2500961917" sldId="362"/>
        </pc:sldMkLst>
        <pc:spChg chg="add mod">
          <ac:chgData name="Erman, Dominik" userId="S::dominik.erman@student.reutlingen-university.de::4fb193da-0ad7-4eb0-a496-4da35b94c70c" providerId="AD" clId="Web-{83CCD963-C46C-63FC-D42A-430C31DCFDCE}" dt="2025-01-12T22:32:46.833" v="535" actId="1076"/>
          <ac:spMkLst>
            <pc:docMk/>
            <pc:sldMk cId="2500961917" sldId="362"/>
            <ac:spMk id="6" creationId="{A68F0CB1-3452-686B-796A-9A7AB1FC37CB}"/>
          </ac:spMkLst>
        </pc:spChg>
        <pc:spChg chg="add mod">
          <ac:chgData name="Erman, Dominik" userId="S::dominik.erman@student.reutlingen-university.de::4fb193da-0ad7-4eb0-a496-4da35b94c70c" providerId="AD" clId="Web-{83CCD963-C46C-63FC-D42A-430C31DCFDCE}" dt="2025-01-12T22:33:01.334" v="537" actId="1076"/>
          <ac:spMkLst>
            <pc:docMk/>
            <pc:sldMk cId="2500961917" sldId="362"/>
            <ac:spMk id="7" creationId="{A4D362AF-AC9F-465E-E2F5-E127E9367750}"/>
          </ac:spMkLst>
        </pc:spChg>
        <pc:picChg chg="mod">
          <ac:chgData name="Erman, Dominik" userId="S::dominik.erman@student.reutlingen-university.de::4fb193da-0ad7-4eb0-a496-4da35b94c70c" providerId="AD" clId="Web-{83CCD963-C46C-63FC-D42A-430C31DCFDCE}" dt="2025-01-12T22:32:43.974" v="534" actId="1076"/>
          <ac:picMkLst>
            <pc:docMk/>
            <pc:sldMk cId="2500961917" sldId="362"/>
            <ac:picMk id="3" creationId="{98BD0911-54A4-3271-E210-164AF1075DA4}"/>
          </ac:picMkLst>
        </pc:picChg>
        <pc:picChg chg="del">
          <ac:chgData name="Erman, Dominik" userId="S::dominik.erman@student.reutlingen-university.de::4fb193da-0ad7-4eb0-a496-4da35b94c70c" providerId="AD" clId="Web-{83CCD963-C46C-63FC-D42A-430C31DCFDCE}" dt="2025-01-12T22:28:44.886" v="469"/>
          <ac:picMkLst>
            <pc:docMk/>
            <pc:sldMk cId="2500961917" sldId="362"/>
            <ac:picMk id="4" creationId="{09F77EFF-8B54-DB67-CFE8-AAB3830796D5}"/>
          </ac:picMkLst>
        </pc:picChg>
        <pc:picChg chg="add mod">
          <ac:chgData name="Erman, Dominik" userId="S::dominik.erman@student.reutlingen-university.de::4fb193da-0ad7-4eb0-a496-4da35b94c70c" providerId="AD" clId="Web-{83CCD963-C46C-63FC-D42A-430C31DCFDCE}" dt="2025-01-12T22:32:51.318" v="536" actId="1076"/>
          <ac:picMkLst>
            <pc:docMk/>
            <pc:sldMk cId="2500961917" sldId="362"/>
            <ac:picMk id="8" creationId="{B27885E7-9C22-673C-E00F-536941F8215F}"/>
          </ac:picMkLst>
        </pc:picChg>
      </pc:sldChg>
      <pc:sldChg chg="addSp delSp modSp add ord replId">
        <pc:chgData name="Erman, Dominik" userId="S::dominik.erman@student.reutlingen-university.de::4fb193da-0ad7-4eb0-a496-4da35b94c70c" providerId="AD" clId="Web-{83CCD963-C46C-63FC-D42A-430C31DCFDCE}" dt="2025-01-12T22:42:06.493" v="639" actId="1076"/>
        <pc:sldMkLst>
          <pc:docMk/>
          <pc:sldMk cId="1879178572" sldId="363"/>
        </pc:sldMkLst>
        <pc:spChg chg="add del mod">
          <ac:chgData name="Erman, Dominik" userId="S::dominik.erman@student.reutlingen-university.de::4fb193da-0ad7-4eb0-a496-4da35b94c70c" providerId="AD" clId="Web-{83CCD963-C46C-63FC-D42A-430C31DCFDCE}" dt="2025-01-12T22:34:36.259" v="547"/>
          <ac:spMkLst>
            <pc:docMk/>
            <pc:sldMk cId="1879178572" sldId="363"/>
            <ac:spMk id="5" creationId="{4453AD6E-A5CC-198F-6A3E-FAFFAA6F9465}"/>
          </ac:spMkLst>
        </pc:spChg>
        <pc:spChg chg="mod">
          <ac:chgData name="Erman, Dominik" userId="S::dominik.erman@student.reutlingen-university.de::4fb193da-0ad7-4eb0-a496-4da35b94c70c" providerId="AD" clId="Web-{83CCD963-C46C-63FC-D42A-430C31DCFDCE}" dt="2025-01-12T22:42:06.493" v="639" actId="1076"/>
          <ac:spMkLst>
            <pc:docMk/>
            <pc:sldMk cId="1879178572" sldId="363"/>
            <ac:spMk id="6" creationId="{A68F0CB1-3452-686B-796A-9A7AB1FC37CB}"/>
          </ac:spMkLst>
        </pc:spChg>
        <pc:spChg chg="mod">
          <ac:chgData name="Erman, Dominik" userId="S::dominik.erman@student.reutlingen-university.de::4fb193da-0ad7-4eb0-a496-4da35b94c70c" providerId="AD" clId="Web-{83CCD963-C46C-63FC-D42A-430C31DCFDCE}" dt="2025-01-12T22:41:52.508" v="636" actId="1076"/>
          <ac:spMkLst>
            <pc:docMk/>
            <pc:sldMk cId="1879178572" sldId="363"/>
            <ac:spMk id="7" creationId="{A4D362AF-AC9F-465E-E2F5-E127E9367750}"/>
          </ac:spMkLst>
        </pc:spChg>
        <pc:picChg chg="del">
          <ac:chgData name="Erman, Dominik" userId="S::dominik.erman@student.reutlingen-university.de::4fb193da-0ad7-4eb0-a496-4da35b94c70c" providerId="AD" clId="Web-{83CCD963-C46C-63FC-D42A-430C31DCFDCE}" dt="2025-01-12T22:34:31.462" v="545"/>
          <ac:picMkLst>
            <pc:docMk/>
            <pc:sldMk cId="1879178572" sldId="363"/>
            <ac:picMk id="3" creationId="{98BD0911-54A4-3271-E210-164AF1075DA4}"/>
          </ac:picMkLst>
        </pc:picChg>
        <pc:picChg chg="del">
          <ac:chgData name="Erman, Dominik" userId="S::dominik.erman@student.reutlingen-university.de::4fb193da-0ad7-4eb0-a496-4da35b94c70c" providerId="AD" clId="Web-{83CCD963-C46C-63FC-D42A-430C31DCFDCE}" dt="2025-01-12T22:34:31.915" v="546"/>
          <ac:picMkLst>
            <pc:docMk/>
            <pc:sldMk cId="1879178572" sldId="363"/>
            <ac:picMk id="8" creationId="{B27885E7-9C22-673C-E00F-536941F8215F}"/>
          </ac:picMkLst>
        </pc:picChg>
        <pc:picChg chg="add mod">
          <ac:chgData name="Erman, Dominik" userId="S::dominik.erman@student.reutlingen-university.de::4fb193da-0ad7-4eb0-a496-4da35b94c70c" providerId="AD" clId="Web-{83CCD963-C46C-63FC-D42A-430C31DCFDCE}" dt="2025-01-12T22:41:59.227" v="638" actId="1076"/>
          <ac:picMkLst>
            <pc:docMk/>
            <pc:sldMk cId="1879178572" sldId="363"/>
            <ac:picMk id="9" creationId="{BB26BDF7-1EFF-B77D-5540-191D2F9A3CF3}"/>
          </ac:picMkLst>
        </pc:picChg>
        <pc:picChg chg="add mod">
          <ac:chgData name="Erman, Dominik" userId="S::dominik.erman@student.reutlingen-university.de::4fb193da-0ad7-4eb0-a496-4da35b94c70c" providerId="AD" clId="Web-{83CCD963-C46C-63FC-D42A-430C31DCFDCE}" dt="2025-01-12T22:41:55.055" v="637" actId="1076"/>
          <ac:picMkLst>
            <pc:docMk/>
            <pc:sldMk cId="1879178572" sldId="363"/>
            <ac:picMk id="10" creationId="{5017C13C-8A8E-DA5B-C9E7-64AF20497984}"/>
          </ac:picMkLst>
        </pc:picChg>
      </pc:sldChg>
    </pc:docChg>
  </pc:docChgLst>
  <pc:docChgLst>
    <pc:chgData name="Kayatas, Sinem (710)" userId="S::sinem.kayatas_daimlertruck.com#ext#@reutlingenuniversityde.onmicrosoft.com::768514dd-3739-4567-98cf-64d896456353" providerId="AD" clId="Web-{55604388-A3E2-10E4-06C9-527BC3E757E4}"/>
    <pc:docChg chg="modSld">
      <pc:chgData name="Kayatas, Sinem (710)" userId="S::sinem.kayatas_daimlertruck.com#ext#@reutlingenuniversityde.onmicrosoft.com::768514dd-3739-4567-98cf-64d896456353" providerId="AD" clId="Web-{55604388-A3E2-10E4-06C9-527BC3E757E4}" dt="2025-01-10T19:10:04.339" v="0"/>
      <pc:docMkLst>
        <pc:docMk/>
      </pc:docMkLst>
      <pc:sldChg chg="modSp">
        <pc:chgData name="Kayatas, Sinem (710)" userId="S::sinem.kayatas_daimlertruck.com#ext#@reutlingenuniversityde.onmicrosoft.com::768514dd-3739-4567-98cf-64d896456353" providerId="AD" clId="Web-{55604388-A3E2-10E4-06C9-527BC3E757E4}" dt="2025-01-10T19:10:04.339" v="0"/>
        <pc:sldMkLst>
          <pc:docMk/>
          <pc:sldMk cId="2431215773" sldId="310"/>
        </pc:sldMkLst>
        <pc:graphicFrameChg chg="modGraphic">
          <ac:chgData name="Kayatas, Sinem (710)" userId="S::sinem.kayatas_daimlertruck.com#ext#@reutlingenuniversityde.onmicrosoft.com::768514dd-3739-4567-98cf-64d896456353" providerId="AD" clId="Web-{55604388-A3E2-10E4-06C9-527BC3E757E4}" dt="2025-01-10T19:10:04.339" v="0"/>
          <ac:graphicFrameMkLst>
            <pc:docMk/>
            <pc:sldMk cId="2431215773" sldId="310"/>
            <ac:graphicFrameMk id="4" creationId="{DA01CDC7-59BA-2282-532A-E25EFC7C205A}"/>
          </ac:graphicFrameMkLst>
        </pc:graphicFrameChg>
      </pc:sldChg>
    </pc:docChg>
  </pc:docChgLst>
  <pc:docChgLst>
    <pc:chgData name="Braun, Glen" userId="15f4bf44-f62f-4b95-be37-16385bc8444b" providerId="ADAL" clId="{F1C77EFE-4245-9044-8274-3EB2A93CECE4}"/>
    <pc:docChg chg="undo custSel addSld delSld modSld sldOrd addSection modSection">
      <pc:chgData name="Braun, Glen" userId="15f4bf44-f62f-4b95-be37-16385bc8444b" providerId="ADAL" clId="{F1C77EFE-4245-9044-8274-3EB2A93CECE4}" dt="2025-01-12T17:42:26.407" v="986" actId="14734"/>
      <pc:docMkLst>
        <pc:docMk/>
      </pc:docMkLst>
      <pc:sldChg chg="modSp mod modNotes modNotesTx">
        <pc:chgData name="Braun, Glen" userId="15f4bf44-f62f-4b95-be37-16385bc8444b" providerId="ADAL" clId="{F1C77EFE-4245-9044-8274-3EB2A93CECE4}" dt="2025-01-12T11:56:29.258" v="847" actId="20577"/>
        <pc:sldMkLst>
          <pc:docMk/>
          <pc:sldMk cId="0" sldId="256"/>
        </pc:sldMkLst>
        <pc:spChg chg="mod">
          <ac:chgData name="Braun, Glen" userId="15f4bf44-f62f-4b95-be37-16385bc8444b" providerId="ADAL" clId="{F1C77EFE-4245-9044-8274-3EB2A93CECE4}" dt="2025-01-07T21:42:14.202" v="34" actId="20577"/>
          <ac:spMkLst>
            <pc:docMk/>
            <pc:sldMk cId="0" sldId="256"/>
            <ac:spMk id="185" creationId="{00000000-0000-0000-0000-000000000000}"/>
          </ac:spMkLst>
        </pc:spChg>
        <pc:spChg chg="mod">
          <ac:chgData name="Braun, Glen" userId="15f4bf44-f62f-4b95-be37-16385bc8444b" providerId="ADAL" clId="{F1C77EFE-4245-9044-8274-3EB2A93CECE4}" dt="2025-01-07T21:42:30.283" v="76" actId="20577"/>
          <ac:spMkLst>
            <pc:docMk/>
            <pc:sldMk cId="0" sldId="256"/>
            <ac:spMk id="186" creationId="{00000000-0000-0000-0000-000000000000}"/>
          </ac:spMkLst>
        </pc:spChg>
      </pc:sldChg>
      <pc:sldChg chg="del">
        <pc:chgData name="Braun, Glen" userId="15f4bf44-f62f-4b95-be37-16385bc8444b" providerId="ADAL" clId="{F1C77EFE-4245-9044-8274-3EB2A93CECE4}" dt="2025-01-05T21:19:48.197" v="0" actId="2696"/>
        <pc:sldMkLst>
          <pc:docMk/>
          <pc:sldMk cId="0" sldId="257"/>
        </pc:sldMkLst>
      </pc:sldChg>
      <pc:sldChg chg="modNotes">
        <pc:chgData name="Braun, Glen" userId="15f4bf44-f62f-4b95-be37-16385bc8444b" providerId="ADAL" clId="{F1C77EFE-4245-9044-8274-3EB2A93CECE4}" dt="2025-01-05T21:19:48.198" v="1"/>
        <pc:sldMkLst>
          <pc:docMk/>
          <pc:sldMk cId="0" sldId="258"/>
        </pc:sldMkLst>
      </pc:sldChg>
      <pc:sldChg chg="modNotes">
        <pc:chgData name="Braun, Glen" userId="15f4bf44-f62f-4b95-be37-16385bc8444b" providerId="ADAL" clId="{F1C77EFE-4245-9044-8274-3EB2A93CECE4}" dt="2025-01-05T21:19:48.198" v="1"/>
        <pc:sldMkLst>
          <pc:docMk/>
          <pc:sldMk cId="0" sldId="259"/>
        </pc:sldMkLst>
      </pc:sldChg>
      <pc:sldChg chg="modNotes">
        <pc:chgData name="Braun, Glen" userId="15f4bf44-f62f-4b95-be37-16385bc8444b" providerId="ADAL" clId="{F1C77EFE-4245-9044-8274-3EB2A93CECE4}" dt="2025-01-05T21:19:48.198" v="1"/>
        <pc:sldMkLst>
          <pc:docMk/>
          <pc:sldMk cId="0" sldId="260"/>
        </pc:sldMkLst>
      </pc:sldChg>
      <pc:sldChg chg="modNotes">
        <pc:chgData name="Braun, Glen" userId="15f4bf44-f62f-4b95-be37-16385bc8444b" providerId="ADAL" clId="{F1C77EFE-4245-9044-8274-3EB2A93CECE4}" dt="2025-01-05T21:19:48.198" v="1"/>
        <pc:sldMkLst>
          <pc:docMk/>
          <pc:sldMk cId="0" sldId="261"/>
        </pc:sldMkLst>
      </pc:sldChg>
      <pc:sldChg chg="modNotes">
        <pc:chgData name="Braun, Glen" userId="15f4bf44-f62f-4b95-be37-16385bc8444b" providerId="ADAL" clId="{F1C77EFE-4245-9044-8274-3EB2A93CECE4}" dt="2025-01-05T21:19:48.198" v="1"/>
        <pc:sldMkLst>
          <pc:docMk/>
          <pc:sldMk cId="0" sldId="262"/>
        </pc:sldMkLst>
      </pc:sldChg>
      <pc:sldChg chg="modNotes">
        <pc:chgData name="Braun, Glen" userId="15f4bf44-f62f-4b95-be37-16385bc8444b" providerId="ADAL" clId="{F1C77EFE-4245-9044-8274-3EB2A93CECE4}" dt="2025-01-05T21:19:48.198" v="1"/>
        <pc:sldMkLst>
          <pc:docMk/>
          <pc:sldMk cId="0" sldId="264"/>
        </pc:sldMkLst>
      </pc:sldChg>
      <pc:sldChg chg="modNotes">
        <pc:chgData name="Braun, Glen" userId="15f4bf44-f62f-4b95-be37-16385bc8444b" providerId="ADAL" clId="{F1C77EFE-4245-9044-8274-3EB2A93CECE4}" dt="2025-01-05T21:19:48.198" v="1"/>
        <pc:sldMkLst>
          <pc:docMk/>
          <pc:sldMk cId="0" sldId="265"/>
        </pc:sldMkLst>
      </pc:sldChg>
      <pc:sldChg chg="modNotes">
        <pc:chgData name="Braun, Glen" userId="15f4bf44-f62f-4b95-be37-16385bc8444b" providerId="ADAL" clId="{F1C77EFE-4245-9044-8274-3EB2A93CECE4}" dt="2025-01-05T21:19:48.198" v="1"/>
        <pc:sldMkLst>
          <pc:docMk/>
          <pc:sldMk cId="0" sldId="266"/>
        </pc:sldMkLst>
      </pc:sldChg>
      <pc:sldChg chg="modNotes">
        <pc:chgData name="Braun, Glen" userId="15f4bf44-f62f-4b95-be37-16385bc8444b" providerId="ADAL" clId="{F1C77EFE-4245-9044-8274-3EB2A93CECE4}" dt="2025-01-05T21:19:48.198" v="1"/>
        <pc:sldMkLst>
          <pc:docMk/>
          <pc:sldMk cId="0" sldId="267"/>
        </pc:sldMkLst>
      </pc:sldChg>
      <pc:sldChg chg="modNotes">
        <pc:chgData name="Braun, Glen" userId="15f4bf44-f62f-4b95-be37-16385bc8444b" providerId="ADAL" clId="{F1C77EFE-4245-9044-8274-3EB2A93CECE4}" dt="2025-01-05T21:19:48.198" v="1"/>
        <pc:sldMkLst>
          <pc:docMk/>
          <pc:sldMk cId="0" sldId="268"/>
        </pc:sldMkLst>
      </pc:sldChg>
      <pc:sldChg chg="modNotes">
        <pc:chgData name="Braun, Glen" userId="15f4bf44-f62f-4b95-be37-16385bc8444b" providerId="ADAL" clId="{F1C77EFE-4245-9044-8274-3EB2A93CECE4}" dt="2025-01-05T21:19:48.198" v="1"/>
        <pc:sldMkLst>
          <pc:docMk/>
          <pc:sldMk cId="0" sldId="269"/>
        </pc:sldMkLst>
      </pc:sldChg>
      <pc:sldChg chg="modNotes">
        <pc:chgData name="Braun, Glen" userId="15f4bf44-f62f-4b95-be37-16385bc8444b" providerId="ADAL" clId="{F1C77EFE-4245-9044-8274-3EB2A93CECE4}" dt="2025-01-05T21:19:48.198" v="1"/>
        <pc:sldMkLst>
          <pc:docMk/>
          <pc:sldMk cId="0" sldId="270"/>
        </pc:sldMkLst>
      </pc:sldChg>
      <pc:sldChg chg="modNotes">
        <pc:chgData name="Braun, Glen" userId="15f4bf44-f62f-4b95-be37-16385bc8444b" providerId="ADAL" clId="{F1C77EFE-4245-9044-8274-3EB2A93CECE4}" dt="2025-01-05T21:19:48.198" v="1"/>
        <pc:sldMkLst>
          <pc:docMk/>
          <pc:sldMk cId="0" sldId="271"/>
        </pc:sldMkLst>
      </pc:sldChg>
      <pc:sldChg chg="modNotes">
        <pc:chgData name="Braun, Glen" userId="15f4bf44-f62f-4b95-be37-16385bc8444b" providerId="ADAL" clId="{F1C77EFE-4245-9044-8274-3EB2A93CECE4}" dt="2025-01-05T21:19:48.198" v="1"/>
        <pc:sldMkLst>
          <pc:docMk/>
          <pc:sldMk cId="0" sldId="272"/>
        </pc:sldMkLst>
      </pc:sldChg>
      <pc:sldChg chg="modNotes">
        <pc:chgData name="Braun, Glen" userId="15f4bf44-f62f-4b95-be37-16385bc8444b" providerId="ADAL" clId="{F1C77EFE-4245-9044-8274-3EB2A93CECE4}" dt="2025-01-05T21:19:48.198" v="1"/>
        <pc:sldMkLst>
          <pc:docMk/>
          <pc:sldMk cId="0" sldId="273"/>
        </pc:sldMkLst>
      </pc:sldChg>
      <pc:sldChg chg="modNotes">
        <pc:chgData name="Braun, Glen" userId="15f4bf44-f62f-4b95-be37-16385bc8444b" providerId="ADAL" clId="{F1C77EFE-4245-9044-8274-3EB2A93CECE4}" dt="2025-01-05T21:19:48.198" v="1"/>
        <pc:sldMkLst>
          <pc:docMk/>
          <pc:sldMk cId="0" sldId="274"/>
        </pc:sldMkLst>
      </pc:sldChg>
      <pc:sldChg chg="modNotes">
        <pc:chgData name="Braun, Glen" userId="15f4bf44-f62f-4b95-be37-16385bc8444b" providerId="ADAL" clId="{F1C77EFE-4245-9044-8274-3EB2A93CECE4}" dt="2025-01-05T21:19:48.198" v="1"/>
        <pc:sldMkLst>
          <pc:docMk/>
          <pc:sldMk cId="0" sldId="275"/>
        </pc:sldMkLst>
      </pc:sldChg>
      <pc:sldChg chg="modNotes">
        <pc:chgData name="Braun, Glen" userId="15f4bf44-f62f-4b95-be37-16385bc8444b" providerId="ADAL" clId="{F1C77EFE-4245-9044-8274-3EB2A93CECE4}" dt="2025-01-05T21:19:48.198" v="1"/>
        <pc:sldMkLst>
          <pc:docMk/>
          <pc:sldMk cId="0" sldId="277"/>
        </pc:sldMkLst>
      </pc:sldChg>
      <pc:sldChg chg="modNotes">
        <pc:chgData name="Braun, Glen" userId="15f4bf44-f62f-4b95-be37-16385bc8444b" providerId="ADAL" clId="{F1C77EFE-4245-9044-8274-3EB2A93CECE4}" dt="2025-01-05T21:19:48.198" v="1"/>
        <pc:sldMkLst>
          <pc:docMk/>
          <pc:sldMk cId="0" sldId="279"/>
        </pc:sldMkLst>
      </pc:sldChg>
      <pc:sldChg chg="modNotes">
        <pc:chgData name="Braun, Glen" userId="15f4bf44-f62f-4b95-be37-16385bc8444b" providerId="ADAL" clId="{F1C77EFE-4245-9044-8274-3EB2A93CECE4}" dt="2025-01-05T21:19:48.198" v="1"/>
        <pc:sldMkLst>
          <pc:docMk/>
          <pc:sldMk cId="0" sldId="280"/>
        </pc:sldMkLst>
      </pc:sldChg>
      <pc:sldChg chg="modNotes">
        <pc:chgData name="Braun, Glen" userId="15f4bf44-f62f-4b95-be37-16385bc8444b" providerId="ADAL" clId="{F1C77EFE-4245-9044-8274-3EB2A93CECE4}" dt="2025-01-05T21:19:48.198" v="1"/>
        <pc:sldMkLst>
          <pc:docMk/>
          <pc:sldMk cId="0" sldId="281"/>
        </pc:sldMkLst>
      </pc:sldChg>
      <pc:sldChg chg="modNotes">
        <pc:chgData name="Braun, Glen" userId="15f4bf44-f62f-4b95-be37-16385bc8444b" providerId="ADAL" clId="{F1C77EFE-4245-9044-8274-3EB2A93CECE4}" dt="2025-01-05T21:19:48.198" v="1"/>
        <pc:sldMkLst>
          <pc:docMk/>
          <pc:sldMk cId="0" sldId="284"/>
        </pc:sldMkLst>
      </pc:sldChg>
      <pc:sldChg chg="modNotes">
        <pc:chgData name="Braun, Glen" userId="15f4bf44-f62f-4b95-be37-16385bc8444b" providerId="ADAL" clId="{F1C77EFE-4245-9044-8274-3EB2A93CECE4}" dt="2025-01-05T21:19:48.198" v="1"/>
        <pc:sldMkLst>
          <pc:docMk/>
          <pc:sldMk cId="0" sldId="285"/>
        </pc:sldMkLst>
      </pc:sldChg>
      <pc:sldChg chg="modNotes">
        <pc:chgData name="Braun, Glen" userId="15f4bf44-f62f-4b95-be37-16385bc8444b" providerId="ADAL" clId="{F1C77EFE-4245-9044-8274-3EB2A93CECE4}" dt="2025-01-05T21:19:48.198" v="1"/>
        <pc:sldMkLst>
          <pc:docMk/>
          <pc:sldMk cId="0" sldId="286"/>
        </pc:sldMkLst>
      </pc:sldChg>
      <pc:sldChg chg="mod modShow modNotes">
        <pc:chgData name="Braun, Glen" userId="15f4bf44-f62f-4b95-be37-16385bc8444b" providerId="ADAL" clId="{F1C77EFE-4245-9044-8274-3EB2A93CECE4}" dt="2025-01-12T12:24:06.935" v="979" actId="729"/>
        <pc:sldMkLst>
          <pc:docMk/>
          <pc:sldMk cId="0" sldId="287"/>
        </pc:sldMkLst>
      </pc:sldChg>
      <pc:sldChg chg="modNotes">
        <pc:chgData name="Braun, Glen" userId="15f4bf44-f62f-4b95-be37-16385bc8444b" providerId="ADAL" clId="{F1C77EFE-4245-9044-8274-3EB2A93CECE4}" dt="2025-01-05T21:19:48.198" v="1"/>
        <pc:sldMkLst>
          <pc:docMk/>
          <pc:sldMk cId="0" sldId="288"/>
        </pc:sldMkLst>
      </pc:sldChg>
      <pc:sldChg chg="modNotes">
        <pc:chgData name="Braun, Glen" userId="15f4bf44-f62f-4b95-be37-16385bc8444b" providerId="ADAL" clId="{F1C77EFE-4245-9044-8274-3EB2A93CECE4}" dt="2025-01-05T21:19:48.198" v="1"/>
        <pc:sldMkLst>
          <pc:docMk/>
          <pc:sldMk cId="0" sldId="289"/>
        </pc:sldMkLst>
      </pc:sldChg>
      <pc:sldChg chg="modNotes">
        <pc:chgData name="Braun, Glen" userId="15f4bf44-f62f-4b95-be37-16385bc8444b" providerId="ADAL" clId="{F1C77EFE-4245-9044-8274-3EB2A93CECE4}" dt="2025-01-05T21:19:48.198" v="1"/>
        <pc:sldMkLst>
          <pc:docMk/>
          <pc:sldMk cId="0" sldId="290"/>
        </pc:sldMkLst>
      </pc:sldChg>
      <pc:sldChg chg="modNotesTx">
        <pc:chgData name="Braun, Glen" userId="15f4bf44-f62f-4b95-be37-16385bc8444b" providerId="ADAL" clId="{F1C77EFE-4245-9044-8274-3EB2A93CECE4}" dt="2025-01-08T18:11:10.272" v="816" actId="20577"/>
        <pc:sldMkLst>
          <pc:docMk/>
          <pc:sldMk cId="2431215773" sldId="310"/>
        </pc:sldMkLst>
      </pc:sldChg>
      <pc:sldChg chg="new del">
        <pc:chgData name="Braun, Glen" userId="15f4bf44-f62f-4b95-be37-16385bc8444b" providerId="ADAL" clId="{F1C77EFE-4245-9044-8274-3EB2A93CECE4}" dt="2025-01-05T21:20:10.262" v="3" actId="2696"/>
        <pc:sldMkLst>
          <pc:docMk/>
          <pc:sldMk cId="93041159" sldId="319"/>
        </pc:sldMkLst>
      </pc:sldChg>
      <pc:sldChg chg="new">
        <pc:chgData name="Braun, Glen" userId="15f4bf44-f62f-4b95-be37-16385bc8444b" providerId="ADAL" clId="{F1C77EFE-4245-9044-8274-3EB2A93CECE4}" dt="2025-01-05T21:20:20.640" v="6" actId="680"/>
        <pc:sldMkLst>
          <pc:docMk/>
          <pc:sldMk cId="3657474177" sldId="319"/>
        </pc:sldMkLst>
      </pc:sldChg>
      <pc:sldChg chg="new del">
        <pc:chgData name="Braun, Glen" userId="15f4bf44-f62f-4b95-be37-16385bc8444b" providerId="ADAL" clId="{F1C77EFE-4245-9044-8274-3EB2A93CECE4}" dt="2025-01-05T21:20:16.066" v="5" actId="2696"/>
        <pc:sldMkLst>
          <pc:docMk/>
          <pc:sldMk cId="4095247221" sldId="319"/>
        </pc:sldMkLst>
      </pc:sldChg>
      <pc:sldChg chg="delSp modSp add mod ord modNotesTx">
        <pc:chgData name="Braun, Glen" userId="15f4bf44-f62f-4b95-be37-16385bc8444b" providerId="ADAL" clId="{F1C77EFE-4245-9044-8274-3EB2A93CECE4}" dt="2025-01-07T21:49:07.862" v="197" actId="20577"/>
        <pc:sldMkLst>
          <pc:docMk/>
          <pc:sldMk cId="3158205740" sldId="326"/>
        </pc:sldMkLst>
        <pc:spChg chg="mod">
          <ac:chgData name="Braun, Glen" userId="15f4bf44-f62f-4b95-be37-16385bc8444b" providerId="ADAL" clId="{F1C77EFE-4245-9044-8274-3EB2A93CECE4}" dt="2025-01-07T21:46:11.420" v="111" actId="20577"/>
          <ac:spMkLst>
            <pc:docMk/>
            <pc:sldMk cId="3158205740" sldId="326"/>
            <ac:spMk id="28" creationId="{4E2F6A65-1E35-6662-8D22-574EBF151601}"/>
          </ac:spMkLst>
        </pc:spChg>
        <pc:spChg chg="mod">
          <ac:chgData name="Braun, Glen" userId="15f4bf44-f62f-4b95-be37-16385bc8444b" providerId="ADAL" clId="{F1C77EFE-4245-9044-8274-3EB2A93CECE4}" dt="2025-01-07T21:48:01.236" v="137" actId="20577"/>
          <ac:spMkLst>
            <pc:docMk/>
            <pc:sldMk cId="3158205740" sldId="326"/>
            <ac:spMk id="29" creationId="{643E4297-0686-AA24-41FC-27DDCE075053}"/>
          </ac:spMkLst>
        </pc:spChg>
        <pc:spChg chg="mod">
          <ac:chgData name="Braun, Glen" userId="15f4bf44-f62f-4b95-be37-16385bc8444b" providerId="ADAL" clId="{F1C77EFE-4245-9044-8274-3EB2A93CECE4}" dt="2025-01-07T21:46:16.367" v="122" actId="20577"/>
          <ac:spMkLst>
            <pc:docMk/>
            <pc:sldMk cId="3158205740" sldId="326"/>
            <ac:spMk id="30" creationId="{4B1C0A2C-5063-B735-4C7B-06027E66538D}"/>
          </ac:spMkLst>
        </pc:spChg>
        <pc:spChg chg="mod">
          <ac:chgData name="Braun, Glen" userId="15f4bf44-f62f-4b95-be37-16385bc8444b" providerId="ADAL" clId="{F1C77EFE-4245-9044-8274-3EB2A93CECE4}" dt="2025-01-07T21:48:55.937" v="195" actId="20577"/>
          <ac:spMkLst>
            <pc:docMk/>
            <pc:sldMk cId="3158205740" sldId="326"/>
            <ac:spMk id="31" creationId="{8DD1B058-A004-6FFF-E68C-76D448E18D21}"/>
          </ac:spMkLst>
        </pc:spChg>
        <pc:spChg chg="mod">
          <ac:chgData name="Braun, Glen" userId="15f4bf44-f62f-4b95-be37-16385bc8444b" providerId="ADAL" clId="{F1C77EFE-4245-9044-8274-3EB2A93CECE4}" dt="2025-01-07T21:45:56.507" v="94" actId="20577"/>
          <ac:spMkLst>
            <pc:docMk/>
            <pc:sldMk cId="3158205740" sldId="326"/>
            <ac:spMk id="631" creationId="{3556D9E9-D725-2C93-215E-176332D94DA1}"/>
          </ac:spMkLst>
        </pc:spChg>
        <pc:spChg chg="mod">
          <ac:chgData name="Braun, Glen" userId="15f4bf44-f62f-4b95-be37-16385bc8444b" providerId="ADAL" clId="{F1C77EFE-4245-9044-8274-3EB2A93CECE4}" dt="2025-01-07T21:46:32.735" v="124" actId="108"/>
          <ac:spMkLst>
            <pc:docMk/>
            <pc:sldMk cId="3158205740" sldId="326"/>
            <ac:spMk id="632" creationId="{FECE4BDE-CF50-F06E-CE1F-F87F6FB2FF0E}"/>
          </ac:spMkLst>
        </pc:spChg>
        <pc:spChg chg="mod">
          <ac:chgData name="Braun, Glen" userId="15f4bf44-f62f-4b95-be37-16385bc8444b" providerId="ADAL" clId="{F1C77EFE-4245-9044-8274-3EB2A93CECE4}" dt="2025-01-07T21:42:52.393" v="83" actId="20577"/>
          <ac:spMkLst>
            <pc:docMk/>
            <pc:sldMk cId="3158205740" sldId="326"/>
            <ac:spMk id="643" creationId="{16D4FF0E-4BD0-1203-F680-4BD689A4A26D}"/>
          </ac:spMkLst>
        </pc:spChg>
      </pc:sldChg>
      <pc:sldChg chg="addSp modSp add mod modNotesTx">
        <pc:chgData name="Braun, Glen" userId="15f4bf44-f62f-4b95-be37-16385bc8444b" providerId="ADAL" clId="{F1C77EFE-4245-9044-8274-3EB2A93CECE4}" dt="2025-01-07T22:02:55.737" v="324"/>
        <pc:sldMkLst>
          <pc:docMk/>
          <pc:sldMk cId="356522598" sldId="327"/>
        </pc:sldMkLst>
        <pc:spChg chg="add mod">
          <ac:chgData name="Braun, Glen" userId="15f4bf44-f62f-4b95-be37-16385bc8444b" providerId="ADAL" clId="{F1C77EFE-4245-9044-8274-3EB2A93CECE4}" dt="2025-01-07T22:02:55.737" v="324"/>
          <ac:spMkLst>
            <pc:docMk/>
            <pc:sldMk cId="356522598" sldId="327"/>
            <ac:spMk id="2" creationId="{26E8ABEE-37C2-7E74-B957-B5B48016FDC6}"/>
          </ac:spMkLst>
        </pc:spChg>
        <pc:spChg chg="mod">
          <ac:chgData name="Braun, Glen" userId="15f4bf44-f62f-4b95-be37-16385bc8444b" providerId="ADAL" clId="{F1C77EFE-4245-9044-8274-3EB2A93CECE4}" dt="2025-01-07T21:54:24.144" v="232" actId="20577"/>
          <ac:spMkLst>
            <pc:docMk/>
            <pc:sldMk cId="356522598" sldId="327"/>
            <ac:spMk id="28" creationId="{CEE0A6A7-E753-EB9E-8C96-316000314641}"/>
          </ac:spMkLst>
        </pc:spChg>
        <pc:spChg chg="mod">
          <ac:chgData name="Braun, Glen" userId="15f4bf44-f62f-4b95-be37-16385bc8444b" providerId="ADAL" clId="{F1C77EFE-4245-9044-8274-3EB2A93CECE4}" dt="2025-01-07T21:54:41.837" v="234" actId="207"/>
          <ac:spMkLst>
            <pc:docMk/>
            <pc:sldMk cId="356522598" sldId="327"/>
            <ac:spMk id="29" creationId="{0692E25F-B15A-0565-F3B2-2D9F1EC0423B}"/>
          </ac:spMkLst>
        </pc:spChg>
        <pc:spChg chg="mod">
          <ac:chgData name="Braun, Glen" userId="15f4bf44-f62f-4b95-be37-16385bc8444b" providerId="ADAL" clId="{F1C77EFE-4245-9044-8274-3EB2A93CECE4}" dt="2025-01-07T21:55:32.006" v="243" actId="404"/>
          <ac:spMkLst>
            <pc:docMk/>
            <pc:sldMk cId="356522598" sldId="327"/>
            <ac:spMk id="31" creationId="{9D162C5C-12A8-FCD6-A439-F8B5E07E2C59}"/>
          </ac:spMkLst>
        </pc:spChg>
        <pc:spChg chg="mod">
          <ac:chgData name="Braun, Glen" userId="15f4bf44-f62f-4b95-be37-16385bc8444b" providerId="ADAL" clId="{F1C77EFE-4245-9044-8274-3EB2A93CECE4}" dt="2025-01-07T21:54:09.566" v="219" actId="179"/>
          <ac:spMkLst>
            <pc:docMk/>
            <pc:sldMk cId="356522598" sldId="327"/>
            <ac:spMk id="632" creationId="{B16FC411-FA14-B7A7-EE56-8960627C9585}"/>
          </ac:spMkLst>
        </pc:spChg>
        <pc:spChg chg="mod">
          <ac:chgData name="Braun, Glen" userId="15f4bf44-f62f-4b95-be37-16385bc8444b" providerId="ADAL" clId="{F1C77EFE-4245-9044-8274-3EB2A93CECE4}" dt="2025-01-07T21:52:55.113" v="200" actId="207"/>
          <ac:spMkLst>
            <pc:docMk/>
            <pc:sldMk cId="356522598" sldId="327"/>
            <ac:spMk id="643" creationId="{511F0962-C241-A86C-2421-C171478CC6AF}"/>
          </ac:spMkLst>
        </pc:spChg>
      </pc:sldChg>
      <pc:sldChg chg="add del">
        <pc:chgData name="Braun, Glen" userId="15f4bf44-f62f-4b95-be37-16385bc8444b" providerId="ADAL" clId="{F1C77EFE-4245-9044-8274-3EB2A93CECE4}" dt="2025-01-07T21:59:34.109" v="250"/>
        <pc:sldMkLst>
          <pc:docMk/>
          <pc:sldMk cId="1761219095" sldId="328"/>
        </pc:sldMkLst>
      </pc:sldChg>
      <pc:sldChg chg="modSp add mod modNotesTx">
        <pc:chgData name="Braun, Glen" userId="15f4bf44-f62f-4b95-be37-16385bc8444b" providerId="ADAL" clId="{F1C77EFE-4245-9044-8274-3EB2A93CECE4}" dt="2025-01-07T22:10:46.014" v="389" actId="20577"/>
        <pc:sldMkLst>
          <pc:docMk/>
          <pc:sldMk cId="3450651062" sldId="328"/>
        </pc:sldMkLst>
        <pc:spChg chg="mod">
          <ac:chgData name="Braun, Glen" userId="15f4bf44-f62f-4b95-be37-16385bc8444b" providerId="ADAL" clId="{F1C77EFE-4245-9044-8274-3EB2A93CECE4}" dt="2025-01-07T22:00:02.777" v="265" actId="20577"/>
          <ac:spMkLst>
            <pc:docMk/>
            <pc:sldMk cId="3450651062" sldId="328"/>
            <ac:spMk id="4" creationId="{FAEE67BC-12A8-08F5-BAA0-EA861970A9DA}"/>
          </ac:spMkLst>
        </pc:spChg>
        <pc:picChg chg="mod">
          <ac:chgData name="Braun, Glen" userId="15f4bf44-f62f-4b95-be37-16385bc8444b" providerId="ADAL" clId="{F1C77EFE-4245-9044-8274-3EB2A93CECE4}" dt="2025-01-07T21:59:45.313" v="252" actId="14826"/>
          <ac:picMkLst>
            <pc:docMk/>
            <pc:sldMk cId="3450651062" sldId="328"/>
            <ac:picMk id="3" creationId="{E793A395-E9A9-5D16-D3D9-D9D75E29D8AD}"/>
          </ac:picMkLst>
        </pc:picChg>
      </pc:sldChg>
      <pc:sldChg chg="modSp add modNotesTx">
        <pc:chgData name="Braun, Glen" userId="15f4bf44-f62f-4b95-be37-16385bc8444b" providerId="ADAL" clId="{F1C77EFE-4245-9044-8274-3EB2A93CECE4}" dt="2025-01-07T22:10:50.151" v="390" actId="20577"/>
        <pc:sldMkLst>
          <pc:docMk/>
          <pc:sldMk cId="3949267432" sldId="329"/>
        </pc:sldMkLst>
        <pc:picChg chg="mod">
          <ac:chgData name="Braun, Glen" userId="15f4bf44-f62f-4b95-be37-16385bc8444b" providerId="ADAL" clId="{F1C77EFE-4245-9044-8274-3EB2A93CECE4}" dt="2025-01-07T22:00:41.209" v="267" actId="14826"/>
          <ac:picMkLst>
            <pc:docMk/>
            <pc:sldMk cId="3949267432" sldId="329"/>
            <ac:picMk id="3" creationId="{BF205946-9C87-0E86-29CE-6D6BDC387E29}"/>
          </ac:picMkLst>
        </pc:picChg>
      </pc:sldChg>
      <pc:sldChg chg="addSp modSp add mod modNotesTx">
        <pc:chgData name="Braun, Glen" userId="15f4bf44-f62f-4b95-be37-16385bc8444b" providerId="ADAL" clId="{F1C77EFE-4245-9044-8274-3EB2A93CECE4}" dt="2025-01-07T22:11:28.605" v="393"/>
        <pc:sldMkLst>
          <pc:docMk/>
          <pc:sldMk cId="1613981690" sldId="330"/>
        </pc:sldMkLst>
        <pc:spChg chg="add mod">
          <ac:chgData name="Braun, Glen" userId="15f4bf44-f62f-4b95-be37-16385bc8444b" providerId="ADAL" clId="{F1C77EFE-4245-9044-8274-3EB2A93CECE4}" dt="2025-01-07T22:09:05.350" v="357" actId="20577"/>
          <ac:spMkLst>
            <pc:docMk/>
            <pc:sldMk cId="1613981690" sldId="330"/>
            <ac:spMk id="2" creationId="{87B26627-B43E-0360-87E8-F4E8D09B2F45}"/>
          </ac:spMkLst>
        </pc:spChg>
        <pc:spChg chg="mod">
          <ac:chgData name="Braun, Glen" userId="15f4bf44-f62f-4b95-be37-16385bc8444b" providerId="ADAL" clId="{F1C77EFE-4245-9044-8274-3EB2A93CECE4}" dt="2025-01-07T22:04:44.432" v="330" actId="207"/>
          <ac:spMkLst>
            <pc:docMk/>
            <pc:sldMk cId="1613981690" sldId="330"/>
            <ac:spMk id="29" creationId="{32CE4AAA-368C-05D3-7BE3-907266407A75}"/>
          </ac:spMkLst>
        </pc:spChg>
        <pc:spChg chg="mod">
          <ac:chgData name="Braun, Glen" userId="15f4bf44-f62f-4b95-be37-16385bc8444b" providerId="ADAL" clId="{F1C77EFE-4245-9044-8274-3EB2A93CECE4}" dt="2025-01-07T22:09:49.843" v="386" actId="20577"/>
          <ac:spMkLst>
            <pc:docMk/>
            <pc:sldMk cId="1613981690" sldId="330"/>
            <ac:spMk id="31" creationId="{D2677CFA-9FD8-5AA0-B716-FC8843E4C72D}"/>
          </ac:spMkLst>
        </pc:spChg>
        <pc:spChg chg="mod">
          <ac:chgData name="Braun, Glen" userId="15f4bf44-f62f-4b95-be37-16385bc8444b" providerId="ADAL" clId="{F1C77EFE-4245-9044-8274-3EB2A93CECE4}" dt="2025-01-07T22:03:58.603" v="328" actId="179"/>
          <ac:spMkLst>
            <pc:docMk/>
            <pc:sldMk cId="1613981690" sldId="330"/>
            <ac:spMk id="632" creationId="{FA8422B7-4D91-767A-B35D-E061BC036299}"/>
          </ac:spMkLst>
        </pc:spChg>
        <pc:spChg chg="mod">
          <ac:chgData name="Braun, Glen" userId="15f4bf44-f62f-4b95-be37-16385bc8444b" providerId="ADAL" clId="{F1C77EFE-4245-9044-8274-3EB2A93CECE4}" dt="2025-01-07T22:09:39.176" v="362" actId="20577"/>
          <ac:spMkLst>
            <pc:docMk/>
            <pc:sldMk cId="1613981690" sldId="330"/>
            <ac:spMk id="643" creationId="{921E0B46-B171-D757-9107-95F09E5F7103}"/>
          </ac:spMkLst>
        </pc:spChg>
      </pc:sldChg>
      <pc:sldChg chg="modSp add modNotesTx">
        <pc:chgData name="Braun, Glen" userId="15f4bf44-f62f-4b95-be37-16385bc8444b" providerId="ADAL" clId="{F1C77EFE-4245-9044-8274-3EB2A93CECE4}" dt="2025-01-07T22:10:42.765" v="388" actId="20577"/>
        <pc:sldMkLst>
          <pc:docMk/>
          <pc:sldMk cId="345758758" sldId="331"/>
        </pc:sldMkLst>
        <pc:picChg chg="mod">
          <ac:chgData name="Braun, Glen" userId="15f4bf44-f62f-4b95-be37-16385bc8444b" providerId="ADAL" clId="{F1C77EFE-4245-9044-8274-3EB2A93CECE4}" dt="2025-01-07T22:08:55.838" v="336" actId="14826"/>
          <ac:picMkLst>
            <pc:docMk/>
            <pc:sldMk cId="345758758" sldId="331"/>
            <ac:picMk id="3" creationId="{984DDD12-5309-4547-0E6E-16B6F85DC024}"/>
          </ac:picMkLst>
        </pc:picChg>
      </pc:sldChg>
      <pc:sldChg chg="modSp add mod modNotesTx">
        <pc:chgData name="Braun, Glen" userId="15f4bf44-f62f-4b95-be37-16385bc8444b" providerId="ADAL" clId="{F1C77EFE-4245-9044-8274-3EB2A93CECE4}" dt="2025-01-07T22:35:45.395" v="778"/>
        <pc:sldMkLst>
          <pc:docMk/>
          <pc:sldMk cId="772659963" sldId="332"/>
        </pc:sldMkLst>
        <pc:spChg chg="mod">
          <ac:chgData name="Braun, Glen" userId="15f4bf44-f62f-4b95-be37-16385bc8444b" providerId="ADAL" clId="{F1C77EFE-4245-9044-8274-3EB2A93CECE4}" dt="2025-01-07T22:16:53.548" v="435" actId="20577"/>
          <ac:spMkLst>
            <pc:docMk/>
            <pc:sldMk cId="772659963" sldId="332"/>
            <ac:spMk id="2" creationId="{3A369E2F-D851-6421-EE32-5AFD4598FF04}"/>
          </ac:spMkLst>
        </pc:spChg>
        <pc:spChg chg="mod">
          <ac:chgData name="Braun, Glen" userId="15f4bf44-f62f-4b95-be37-16385bc8444b" providerId="ADAL" clId="{F1C77EFE-4245-9044-8274-3EB2A93CECE4}" dt="2025-01-07T22:15:39.299" v="413" actId="113"/>
          <ac:spMkLst>
            <pc:docMk/>
            <pc:sldMk cId="772659963" sldId="332"/>
            <ac:spMk id="29" creationId="{09FFBFE4-04D6-2DE6-65ED-E5E1A3351A22}"/>
          </ac:spMkLst>
        </pc:spChg>
        <pc:spChg chg="mod">
          <ac:chgData name="Braun, Glen" userId="15f4bf44-f62f-4b95-be37-16385bc8444b" providerId="ADAL" clId="{F1C77EFE-4245-9044-8274-3EB2A93CECE4}" dt="2025-01-07T22:18:39.213" v="556" actId="20577"/>
          <ac:spMkLst>
            <pc:docMk/>
            <pc:sldMk cId="772659963" sldId="332"/>
            <ac:spMk id="31" creationId="{D468F2D4-DB83-6AD6-1844-A292215691AF}"/>
          </ac:spMkLst>
        </pc:spChg>
        <pc:spChg chg="mod">
          <ac:chgData name="Braun, Glen" userId="15f4bf44-f62f-4b95-be37-16385bc8444b" providerId="ADAL" clId="{F1C77EFE-4245-9044-8274-3EB2A93CECE4}" dt="2025-01-07T22:14:42.853" v="406" actId="179"/>
          <ac:spMkLst>
            <pc:docMk/>
            <pc:sldMk cId="772659963" sldId="332"/>
            <ac:spMk id="632" creationId="{BF45B254-CAB4-37EC-C482-47C175AF7A1E}"/>
          </ac:spMkLst>
        </pc:spChg>
        <pc:spChg chg="mod">
          <ac:chgData name="Braun, Glen" userId="15f4bf44-f62f-4b95-be37-16385bc8444b" providerId="ADAL" clId="{F1C77EFE-4245-9044-8274-3EB2A93CECE4}" dt="2025-01-07T22:14:21.704" v="399" actId="20577"/>
          <ac:spMkLst>
            <pc:docMk/>
            <pc:sldMk cId="772659963" sldId="332"/>
            <ac:spMk id="643" creationId="{CA1E9AF4-F1D5-6FED-4878-F1AF7E0D8B12}"/>
          </ac:spMkLst>
        </pc:spChg>
      </pc:sldChg>
      <pc:sldChg chg="modSp add">
        <pc:chgData name="Braun, Glen" userId="15f4bf44-f62f-4b95-be37-16385bc8444b" providerId="ADAL" clId="{F1C77EFE-4245-9044-8274-3EB2A93CECE4}" dt="2025-01-07T22:19:46.542" v="557" actId="14826"/>
        <pc:sldMkLst>
          <pc:docMk/>
          <pc:sldMk cId="2354670770" sldId="333"/>
        </pc:sldMkLst>
        <pc:picChg chg="mod">
          <ac:chgData name="Braun, Glen" userId="15f4bf44-f62f-4b95-be37-16385bc8444b" providerId="ADAL" clId="{F1C77EFE-4245-9044-8274-3EB2A93CECE4}" dt="2025-01-07T22:19:46.542" v="557" actId="14826"/>
          <ac:picMkLst>
            <pc:docMk/>
            <pc:sldMk cId="2354670770" sldId="333"/>
            <ac:picMk id="3" creationId="{A477779F-19E5-D19E-042E-26AE76A310E6}"/>
          </ac:picMkLst>
        </pc:picChg>
      </pc:sldChg>
      <pc:sldChg chg="addSp delSp modSp new mod ord">
        <pc:chgData name="Braun, Glen" userId="15f4bf44-f62f-4b95-be37-16385bc8444b" providerId="ADAL" clId="{F1C77EFE-4245-9044-8274-3EB2A93CECE4}" dt="2025-01-12T13:41:18.364" v="985" actId="20577"/>
        <pc:sldMkLst>
          <pc:docMk/>
          <pc:sldMk cId="2372439464" sldId="334"/>
        </pc:sldMkLst>
        <pc:graphicFrameChg chg="add mod modGraphic">
          <ac:chgData name="Braun, Glen" userId="15f4bf44-f62f-4b95-be37-16385bc8444b" providerId="ADAL" clId="{F1C77EFE-4245-9044-8274-3EB2A93CECE4}" dt="2025-01-12T13:41:18.364" v="985" actId="20577"/>
          <ac:graphicFrameMkLst>
            <pc:docMk/>
            <pc:sldMk cId="2372439464" sldId="334"/>
            <ac:graphicFrameMk id="2" creationId="{CD60C13B-5936-EB13-99E4-99BF21E0DDF4}"/>
          </ac:graphicFrameMkLst>
        </pc:graphicFrameChg>
        <pc:graphicFrameChg chg="add del mod modGraphic">
          <ac:chgData name="Braun, Glen" userId="15f4bf44-f62f-4b95-be37-16385bc8444b" providerId="ADAL" clId="{F1C77EFE-4245-9044-8274-3EB2A93CECE4}" dt="2025-01-12T12:17:15.604" v="889" actId="478"/>
          <ac:graphicFrameMkLst>
            <pc:docMk/>
            <pc:sldMk cId="2372439464" sldId="334"/>
            <ac:graphicFrameMk id="5" creationId="{9D32BBF1-4512-DC01-3250-7B4F2186FED5}"/>
          </ac:graphicFrameMkLst>
        </pc:graphicFrameChg>
      </pc:sldChg>
      <pc:sldChg chg="modSp new del mod ord">
        <pc:chgData name="Braun, Glen" userId="15f4bf44-f62f-4b95-be37-16385bc8444b" providerId="ADAL" clId="{F1C77EFE-4245-9044-8274-3EB2A93CECE4}" dt="2025-01-07T22:33:33.398" v="739" actId="2696"/>
        <pc:sldMkLst>
          <pc:docMk/>
          <pc:sldMk cId="314391609" sldId="335"/>
        </pc:sldMkLst>
      </pc:sldChg>
      <pc:sldChg chg="new del">
        <pc:chgData name="Braun, Glen" userId="15f4bf44-f62f-4b95-be37-16385bc8444b" providerId="ADAL" clId="{F1C77EFE-4245-9044-8274-3EB2A93CECE4}" dt="2025-01-07T22:28:59.233" v="589" actId="2696"/>
        <pc:sldMkLst>
          <pc:docMk/>
          <pc:sldMk cId="2711404018" sldId="335"/>
        </pc:sldMkLst>
      </pc:sldChg>
      <pc:sldChg chg="addSp delSp modSp new del mod">
        <pc:chgData name="Braun, Glen" userId="15f4bf44-f62f-4b95-be37-16385bc8444b" providerId="ADAL" clId="{F1C77EFE-4245-9044-8274-3EB2A93CECE4}" dt="2025-01-07T22:28:56.342" v="587" actId="2696"/>
        <pc:sldMkLst>
          <pc:docMk/>
          <pc:sldMk cId="3909269288" sldId="335"/>
        </pc:sldMkLst>
      </pc:sldChg>
      <pc:sldChg chg="addSp delSp modSp new del mod">
        <pc:chgData name="Braun, Glen" userId="15f4bf44-f62f-4b95-be37-16385bc8444b" providerId="ADAL" clId="{F1C77EFE-4245-9044-8274-3EB2A93CECE4}" dt="2025-01-12T12:14:10.123" v="883" actId="2696"/>
        <pc:sldMkLst>
          <pc:docMk/>
          <pc:sldMk cId="3451821809" sldId="336"/>
        </pc:sldMkLst>
      </pc:sldChg>
      <pc:sldChg chg="add del">
        <pc:chgData name="Braun, Glen" userId="15f4bf44-f62f-4b95-be37-16385bc8444b" providerId="ADAL" clId="{F1C77EFE-4245-9044-8274-3EB2A93CECE4}" dt="2025-01-07T22:33:40.193" v="741" actId="2696"/>
        <pc:sldMkLst>
          <pc:docMk/>
          <pc:sldMk cId="482726706" sldId="337"/>
        </pc:sldMkLst>
      </pc:sldChg>
      <pc:sldChg chg="modSp new mod">
        <pc:chgData name="Braun, Glen" userId="15f4bf44-f62f-4b95-be37-16385bc8444b" providerId="ADAL" clId="{F1C77EFE-4245-9044-8274-3EB2A93CECE4}" dt="2025-01-12T12:20:22.518" v="943" actId="14100"/>
        <pc:sldMkLst>
          <pc:docMk/>
          <pc:sldMk cId="3681696721" sldId="337"/>
        </pc:sldMkLst>
        <pc:spChg chg="mod">
          <ac:chgData name="Braun, Glen" userId="15f4bf44-f62f-4b95-be37-16385bc8444b" providerId="ADAL" clId="{F1C77EFE-4245-9044-8274-3EB2A93CECE4}" dt="2025-01-07T22:33:55.436" v="770" actId="20577"/>
          <ac:spMkLst>
            <pc:docMk/>
            <pc:sldMk cId="3681696721" sldId="337"/>
            <ac:spMk id="2" creationId="{B36C75DE-777E-152E-8CEE-FD958C197973}"/>
          </ac:spMkLst>
        </pc:spChg>
        <pc:spChg chg="mod">
          <ac:chgData name="Braun, Glen" userId="15f4bf44-f62f-4b95-be37-16385bc8444b" providerId="ADAL" clId="{F1C77EFE-4245-9044-8274-3EB2A93CECE4}" dt="2025-01-12T12:20:22.518" v="943" actId="14100"/>
          <ac:spMkLst>
            <pc:docMk/>
            <pc:sldMk cId="3681696721" sldId="337"/>
            <ac:spMk id="3" creationId="{939D06C0-FB46-727E-EEA4-9E272F568A55}"/>
          </ac:spMkLst>
        </pc:spChg>
      </pc:sldChg>
      <pc:sldChg chg="modSp mod">
        <pc:chgData name="Braun, Glen" userId="15f4bf44-f62f-4b95-be37-16385bc8444b" providerId="ADAL" clId="{F1C77EFE-4245-9044-8274-3EB2A93CECE4}" dt="2025-01-12T17:42:26.407" v="986" actId="14734"/>
        <pc:sldMkLst>
          <pc:docMk/>
          <pc:sldMk cId="634971730" sldId="340"/>
        </pc:sldMkLst>
        <pc:graphicFrameChg chg="modGraphic">
          <ac:chgData name="Braun, Glen" userId="15f4bf44-f62f-4b95-be37-16385bc8444b" providerId="ADAL" clId="{F1C77EFE-4245-9044-8274-3EB2A93CECE4}" dt="2025-01-12T17:42:26.407" v="986" actId="14734"/>
          <ac:graphicFrameMkLst>
            <pc:docMk/>
            <pc:sldMk cId="634971730" sldId="340"/>
            <ac:graphicFrameMk id="4" creationId="{B83C42CB-3E75-0D1D-7C39-94636D150FDA}"/>
          </ac:graphicFrameMkLst>
        </pc:graphicFrameChg>
      </pc:sldChg>
      <pc:sldChg chg="modSp add mod modNotesTx">
        <pc:chgData name="Braun, Glen" userId="15f4bf44-f62f-4b95-be37-16385bc8444b" providerId="ADAL" clId="{F1C77EFE-4245-9044-8274-3EB2A93CECE4}" dt="2025-01-12T12:13:08.245" v="879"/>
        <pc:sldMkLst>
          <pc:docMk/>
          <pc:sldMk cId="1834548128" sldId="345"/>
        </pc:sldMkLst>
        <pc:spChg chg="mod">
          <ac:chgData name="Braun, Glen" userId="15f4bf44-f62f-4b95-be37-16385bc8444b" providerId="ADAL" clId="{F1C77EFE-4245-9044-8274-3EB2A93CECE4}" dt="2025-01-12T12:12:15.998" v="866" actId="404"/>
          <ac:spMkLst>
            <pc:docMk/>
            <pc:sldMk cId="1834548128" sldId="345"/>
            <ac:spMk id="29" creationId="{21CE4AA2-4324-FE9C-D90F-F3DBE86120DE}"/>
          </ac:spMkLst>
        </pc:spChg>
        <pc:spChg chg="mod">
          <ac:chgData name="Braun, Glen" userId="15f4bf44-f62f-4b95-be37-16385bc8444b" providerId="ADAL" clId="{F1C77EFE-4245-9044-8274-3EB2A93CECE4}" dt="2025-01-12T12:12:57.326" v="877" actId="20577"/>
          <ac:spMkLst>
            <pc:docMk/>
            <pc:sldMk cId="1834548128" sldId="345"/>
            <ac:spMk id="31" creationId="{25F570E8-75F0-6A22-3647-334A497207BC}"/>
          </ac:spMkLst>
        </pc:spChg>
        <pc:spChg chg="mod">
          <ac:chgData name="Braun, Glen" userId="15f4bf44-f62f-4b95-be37-16385bc8444b" providerId="ADAL" clId="{F1C77EFE-4245-9044-8274-3EB2A93CECE4}" dt="2025-01-12T12:11:54.832" v="861" actId="404"/>
          <ac:spMkLst>
            <pc:docMk/>
            <pc:sldMk cId="1834548128" sldId="345"/>
            <ac:spMk id="632" creationId="{C94D8E91-6B70-11FD-F264-40FB17444DDC}"/>
          </ac:spMkLst>
        </pc:spChg>
        <pc:spChg chg="mod">
          <ac:chgData name="Braun, Glen" userId="15f4bf44-f62f-4b95-be37-16385bc8444b" providerId="ADAL" clId="{F1C77EFE-4245-9044-8274-3EB2A93CECE4}" dt="2025-01-12T12:06:56.924" v="858" actId="20577"/>
          <ac:spMkLst>
            <pc:docMk/>
            <pc:sldMk cId="1834548128" sldId="345"/>
            <ac:spMk id="643" creationId="{7D5D60A0-E6A4-B283-4DD7-11B01AE372B5}"/>
          </ac:spMkLst>
        </pc:spChg>
      </pc:sldChg>
      <pc:sldChg chg="add del">
        <pc:chgData name="Braun, Glen" userId="15f4bf44-f62f-4b95-be37-16385bc8444b" providerId="ADAL" clId="{F1C77EFE-4245-9044-8274-3EB2A93CECE4}" dt="2025-01-12T12:13:15.436" v="880" actId="2696"/>
        <pc:sldMkLst>
          <pc:docMk/>
          <pc:sldMk cId="3025021865" sldId="346"/>
        </pc:sldMkLst>
      </pc:sldChg>
      <pc:sldChg chg="modSp add">
        <pc:chgData name="Braun, Glen" userId="15f4bf44-f62f-4b95-be37-16385bc8444b" providerId="ADAL" clId="{F1C77EFE-4245-9044-8274-3EB2A93CECE4}" dt="2025-01-12T12:13:53.840" v="882" actId="14826"/>
        <pc:sldMkLst>
          <pc:docMk/>
          <pc:sldMk cId="4265536366" sldId="346"/>
        </pc:sldMkLst>
        <pc:picChg chg="mod">
          <ac:chgData name="Braun, Glen" userId="15f4bf44-f62f-4b95-be37-16385bc8444b" providerId="ADAL" clId="{F1C77EFE-4245-9044-8274-3EB2A93CECE4}" dt="2025-01-12T12:13:53.840" v="882" actId="14826"/>
          <ac:picMkLst>
            <pc:docMk/>
            <pc:sldMk cId="4265536366" sldId="346"/>
            <ac:picMk id="3" creationId="{66D5A577-A04E-97AB-2A7A-4CA61A7B5C98}"/>
          </ac:picMkLst>
        </pc:picChg>
      </pc:sldChg>
      <pc:sldChg chg="modSp add mod modNotesTx">
        <pc:chgData name="Braun, Glen" userId="15f4bf44-f62f-4b95-be37-16385bc8444b" providerId="ADAL" clId="{F1C77EFE-4245-9044-8274-3EB2A93CECE4}" dt="2025-01-12T12:23:57.620" v="978"/>
        <pc:sldMkLst>
          <pc:docMk/>
          <pc:sldMk cId="653102690" sldId="347"/>
        </pc:sldMkLst>
        <pc:spChg chg="mod">
          <ac:chgData name="Braun, Glen" userId="15f4bf44-f62f-4b95-be37-16385bc8444b" providerId="ADAL" clId="{F1C77EFE-4245-9044-8274-3EB2A93CECE4}" dt="2025-01-12T12:23:09.937" v="968" actId="404"/>
          <ac:spMkLst>
            <pc:docMk/>
            <pc:sldMk cId="653102690" sldId="347"/>
            <ac:spMk id="29" creationId="{60E17710-1791-1E19-9B0A-5D3C22F7575B}"/>
          </ac:spMkLst>
        </pc:spChg>
        <pc:spChg chg="mod">
          <ac:chgData name="Braun, Glen" userId="15f4bf44-f62f-4b95-be37-16385bc8444b" providerId="ADAL" clId="{F1C77EFE-4245-9044-8274-3EB2A93CECE4}" dt="2025-01-12T12:23:35.089" v="976" actId="403"/>
          <ac:spMkLst>
            <pc:docMk/>
            <pc:sldMk cId="653102690" sldId="347"/>
            <ac:spMk id="31" creationId="{E67985D5-CAB9-0BBA-9090-3FFC842B4E65}"/>
          </ac:spMkLst>
        </pc:spChg>
        <pc:spChg chg="mod">
          <ac:chgData name="Braun, Glen" userId="15f4bf44-f62f-4b95-be37-16385bc8444b" providerId="ADAL" clId="{F1C77EFE-4245-9044-8274-3EB2A93CECE4}" dt="2025-01-12T12:21:40.981" v="961" actId="179"/>
          <ac:spMkLst>
            <pc:docMk/>
            <pc:sldMk cId="653102690" sldId="347"/>
            <ac:spMk id="632" creationId="{089F4830-18D1-035C-509E-6A390C235D22}"/>
          </ac:spMkLst>
        </pc:spChg>
        <pc:spChg chg="mod">
          <ac:chgData name="Braun, Glen" userId="15f4bf44-f62f-4b95-be37-16385bc8444b" providerId="ADAL" clId="{F1C77EFE-4245-9044-8274-3EB2A93CECE4}" dt="2025-01-12T12:21:18.435" v="953" actId="20577"/>
          <ac:spMkLst>
            <pc:docMk/>
            <pc:sldMk cId="653102690" sldId="347"/>
            <ac:spMk id="643" creationId="{307386DF-51B6-0812-50DC-C18C7825735A}"/>
          </ac:spMkLst>
        </pc:spChg>
      </pc:sldChg>
    </pc:docChg>
  </pc:docChgLst>
  <pc:docChgLst>
    <pc:chgData name="Kayatas, Sinem" userId="5031fa3d-1ae0-41de-83a0-488c250e9385" providerId="ADAL" clId="{2BFDC527-A6AC-4986-B9B4-9C645F867525}"/>
    <pc:docChg chg="undo custSel addSld modSld modSection">
      <pc:chgData name="Kayatas, Sinem" userId="5031fa3d-1ae0-41de-83a0-488c250e9385" providerId="ADAL" clId="{2BFDC527-A6AC-4986-B9B4-9C645F867525}" dt="2025-01-10T14:41:02.302" v="36" actId="680"/>
      <pc:docMkLst>
        <pc:docMk/>
      </pc:docMkLst>
      <pc:sldChg chg="modSp mod">
        <pc:chgData name="Kayatas, Sinem" userId="5031fa3d-1ae0-41de-83a0-488c250e9385" providerId="ADAL" clId="{2BFDC527-A6AC-4986-B9B4-9C645F867525}" dt="2025-01-10T14:34:47.317" v="35" actId="1076"/>
        <pc:sldMkLst>
          <pc:docMk/>
          <pc:sldMk cId="2431215773" sldId="310"/>
        </pc:sldMkLst>
        <pc:graphicFrameChg chg="mod modGraphic">
          <ac:chgData name="Kayatas, Sinem" userId="5031fa3d-1ae0-41de-83a0-488c250e9385" providerId="ADAL" clId="{2BFDC527-A6AC-4986-B9B4-9C645F867525}" dt="2025-01-10T14:34:47.317" v="35" actId="1076"/>
          <ac:graphicFrameMkLst>
            <pc:docMk/>
            <pc:sldMk cId="2431215773" sldId="310"/>
            <ac:graphicFrameMk id="4" creationId="{DA01CDC7-59BA-2282-532A-E25EFC7C205A}"/>
          </ac:graphicFrameMkLst>
        </pc:graphicFrameChg>
      </pc:sldChg>
      <pc:sldChg chg="modSp mod">
        <pc:chgData name="Kayatas, Sinem" userId="5031fa3d-1ae0-41de-83a0-488c250e9385" providerId="ADAL" clId="{2BFDC527-A6AC-4986-B9B4-9C645F867525}" dt="2025-01-10T14:31:37.861" v="32" actId="14734"/>
        <pc:sldMkLst>
          <pc:docMk/>
          <pc:sldMk cId="2517486238" sldId="312"/>
        </pc:sldMkLst>
        <pc:graphicFrameChg chg="mod modGraphic">
          <ac:chgData name="Kayatas, Sinem" userId="5031fa3d-1ae0-41de-83a0-488c250e9385" providerId="ADAL" clId="{2BFDC527-A6AC-4986-B9B4-9C645F867525}" dt="2025-01-10T14:31:37.861" v="32" actId="14734"/>
          <ac:graphicFrameMkLst>
            <pc:docMk/>
            <pc:sldMk cId="2517486238" sldId="312"/>
            <ac:graphicFrameMk id="4" creationId="{C22A1241-E0C8-7E64-60B1-5E58F79558E6}"/>
          </ac:graphicFrameMkLst>
        </pc:graphicFrameChg>
      </pc:sldChg>
      <pc:sldChg chg="new">
        <pc:chgData name="Kayatas, Sinem" userId="5031fa3d-1ae0-41de-83a0-488c250e9385" providerId="ADAL" clId="{2BFDC527-A6AC-4986-B9B4-9C645F867525}" dt="2025-01-10T14:41:02.302" v="36" actId="680"/>
        <pc:sldMkLst>
          <pc:docMk/>
          <pc:sldMk cId="2720047416" sldId="339"/>
        </pc:sldMkLst>
      </pc:sldChg>
    </pc:docChg>
  </pc:docChgLst>
  <pc:docChgLst>
    <pc:chgData name="Fahrner, Michelle" userId="S::michelle.fahrner@student.reutlingen-university.de::7672c29c-0219-4e1e-943d-44b255e75464" providerId="AD" clId="Web-{3476293F-D6E7-91DD-4908-13724D6D6E0E}"/>
    <pc:docChg chg="delSld modSld modSection">
      <pc:chgData name="Fahrner, Michelle" userId="S::michelle.fahrner@student.reutlingen-university.de::7672c29c-0219-4e1e-943d-44b255e75464" providerId="AD" clId="Web-{3476293F-D6E7-91DD-4908-13724D6D6E0E}" dt="2025-01-06T08:25:11.972" v="24"/>
      <pc:docMkLst>
        <pc:docMk/>
      </pc:docMkLst>
      <pc:sldChg chg="modSp">
        <pc:chgData name="Fahrner, Michelle" userId="S::michelle.fahrner@student.reutlingen-university.de::7672c29c-0219-4e1e-943d-44b255e75464" providerId="AD" clId="Web-{3476293F-D6E7-91DD-4908-13724D6D6E0E}" dt="2025-01-06T08:10:54.910" v="0"/>
        <pc:sldMkLst>
          <pc:docMk/>
          <pc:sldMk cId="2431215773" sldId="310"/>
        </pc:sldMkLst>
        <pc:graphicFrameChg chg="modGraphic">
          <ac:chgData name="Fahrner, Michelle" userId="S::michelle.fahrner@student.reutlingen-university.de::7672c29c-0219-4e1e-943d-44b255e75464" providerId="AD" clId="Web-{3476293F-D6E7-91DD-4908-13724D6D6E0E}" dt="2025-01-06T08:10:54.910" v="0"/>
          <ac:graphicFrameMkLst>
            <pc:docMk/>
            <pc:sldMk cId="2431215773" sldId="310"/>
            <ac:graphicFrameMk id="4" creationId="{DA01CDC7-59BA-2282-532A-E25EFC7C205A}"/>
          </ac:graphicFrameMkLst>
        </pc:graphicFrameChg>
      </pc:sldChg>
      <pc:sldChg chg="modSp">
        <pc:chgData name="Fahrner, Michelle" userId="S::michelle.fahrner@student.reutlingen-university.de::7672c29c-0219-4e1e-943d-44b255e75464" providerId="AD" clId="Web-{3476293F-D6E7-91DD-4908-13724D6D6E0E}" dt="2025-01-06T08:25:11.972" v="24"/>
        <pc:sldMkLst>
          <pc:docMk/>
          <pc:sldMk cId="2517486238" sldId="312"/>
        </pc:sldMkLst>
        <pc:graphicFrameChg chg="modGraphic">
          <ac:chgData name="Fahrner, Michelle" userId="S::michelle.fahrner@student.reutlingen-university.de::7672c29c-0219-4e1e-943d-44b255e75464" providerId="AD" clId="Web-{3476293F-D6E7-91DD-4908-13724D6D6E0E}" dt="2025-01-06T08:25:11.972" v="24"/>
          <ac:graphicFrameMkLst>
            <pc:docMk/>
            <pc:sldMk cId="2517486238" sldId="312"/>
            <ac:graphicFrameMk id="4" creationId="{C22A1241-E0C8-7E64-60B1-5E58F79558E6}"/>
          </ac:graphicFrameMkLst>
        </pc:graphicFrameChg>
      </pc:sldChg>
      <pc:sldChg chg="modSp">
        <pc:chgData name="Fahrner, Michelle" userId="S::michelle.fahrner@student.reutlingen-university.de::7672c29c-0219-4e1e-943d-44b255e75464" providerId="AD" clId="Web-{3476293F-D6E7-91DD-4908-13724D6D6E0E}" dt="2025-01-06T08:19:15.725" v="23" actId="20577"/>
        <pc:sldMkLst>
          <pc:docMk/>
          <pc:sldMk cId="2108382887" sldId="314"/>
        </pc:sldMkLst>
        <pc:spChg chg="mod">
          <ac:chgData name="Fahrner, Michelle" userId="S::michelle.fahrner@student.reutlingen-university.de::7672c29c-0219-4e1e-943d-44b255e75464" providerId="AD" clId="Web-{3476293F-D6E7-91DD-4908-13724D6D6E0E}" dt="2025-01-06T08:19:15.725" v="23" actId="20577"/>
          <ac:spMkLst>
            <pc:docMk/>
            <pc:sldMk cId="2108382887" sldId="314"/>
            <ac:spMk id="6" creationId="{F9AD64D6-665F-B7A4-EDB0-DB11F76D7FC9}"/>
          </ac:spMkLst>
        </pc:spChg>
      </pc:sldChg>
      <pc:sldChg chg="modSp">
        <pc:chgData name="Fahrner, Michelle" userId="S::michelle.fahrner@student.reutlingen-university.de::7672c29c-0219-4e1e-943d-44b255e75464" providerId="AD" clId="Web-{3476293F-D6E7-91DD-4908-13724D6D6E0E}" dt="2025-01-06T08:16:36.204" v="19" actId="1076"/>
        <pc:sldMkLst>
          <pc:docMk/>
          <pc:sldMk cId="1789471806" sldId="320"/>
        </pc:sldMkLst>
      </pc:sldChg>
      <pc:sldChg chg="del">
        <pc:chgData name="Fahrner, Michelle" userId="S::michelle.fahrner@student.reutlingen-university.de::7672c29c-0219-4e1e-943d-44b255e75464" providerId="AD" clId="Web-{3476293F-D6E7-91DD-4908-13724D6D6E0E}" dt="2025-01-06T08:16:42.063" v="21"/>
        <pc:sldMkLst>
          <pc:docMk/>
          <pc:sldMk cId="1719451404" sldId="321"/>
        </pc:sldMkLst>
      </pc:sldChg>
      <pc:sldChg chg="del">
        <pc:chgData name="Fahrner, Michelle" userId="S::michelle.fahrner@student.reutlingen-university.de::7672c29c-0219-4e1e-943d-44b255e75464" providerId="AD" clId="Web-{3476293F-D6E7-91DD-4908-13724D6D6E0E}" dt="2025-01-06T08:16:42.048" v="20"/>
        <pc:sldMkLst>
          <pc:docMk/>
          <pc:sldMk cId="1525934557" sldId="322"/>
        </pc:sldMkLst>
      </pc:sldChg>
    </pc:docChg>
  </pc:docChgLst>
  <pc:docChgLst>
    <pc:chgData name="Fahrner, Michelle" userId="S::michelle.fahrner@student.reutlingen-university.de::7672c29c-0219-4e1e-943d-44b255e75464" providerId="AD" clId="Web-{2B667497-9C9E-10D4-8B19-3D840D3EA730}"/>
    <pc:docChg chg="modSld">
      <pc:chgData name="Fahrner, Michelle" userId="S::michelle.fahrner@student.reutlingen-university.de::7672c29c-0219-4e1e-943d-44b255e75464" providerId="AD" clId="Web-{2B667497-9C9E-10D4-8B19-3D840D3EA730}" dt="2025-01-05T21:32:40.516" v="1"/>
      <pc:docMkLst>
        <pc:docMk/>
      </pc:docMkLst>
      <pc:sldChg chg="addSp modSp">
        <pc:chgData name="Fahrner, Michelle" userId="S::michelle.fahrner@student.reutlingen-university.de::7672c29c-0219-4e1e-943d-44b255e75464" providerId="AD" clId="Web-{2B667497-9C9E-10D4-8B19-3D840D3EA730}" dt="2025-01-05T21:32:40.516" v="1"/>
        <pc:sldMkLst>
          <pc:docMk/>
          <pc:sldMk cId="1072091939" sldId="318"/>
        </pc:sldMkLst>
      </pc:sldChg>
    </pc:docChg>
  </pc:docChgLst>
</pc:chgInfo>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a:t>	Wir Form!!!!</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EAABAD-DAD2-1F9C-18AD-90AD97112D4F}"/>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CA3D7A65-EBD3-A292-D57D-14CF3C691520}"/>
              </a:ext>
            </a:extLst>
          </p:cNvPr>
          <p:cNvSpPr>
            <a:spLocks noGrp="1" noRot="1" noChangeAspect="1"/>
          </p:cNvSpPr>
          <p:nvPr>
            <p:ph type="sldImg"/>
          </p:nvPr>
        </p:nvSpPr>
        <p:spPr>
          <a:xfrm>
            <a:off x="381000" y="685800"/>
            <a:ext cx="6096000" cy="3429000"/>
          </a:xfrm>
        </p:spPr>
      </p:sp>
      <p:sp>
        <p:nvSpPr>
          <p:cNvPr id="3" name="Notizenplatzhalter 2">
            <a:extLst>
              <a:ext uri="{FF2B5EF4-FFF2-40B4-BE49-F238E27FC236}">
                <a16:creationId xmlns:a16="http://schemas.microsoft.com/office/drawing/2014/main" id="{A5DFC1B0-8CA7-08FF-1F4E-1F92BF36F959}"/>
              </a:ext>
            </a:extLst>
          </p:cNvPr>
          <p:cNvSpPr>
            <a:spLocks noGrp="1"/>
          </p:cNvSpPr>
          <p:nvPr>
            <p:ph type="body" idx="1"/>
          </p:nvPr>
        </p:nvSpPr>
        <p:spPr/>
        <p:txBody>
          <a:bodyPr/>
          <a:lstStyle/>
          <a:p>
            <a:pPr marL="158750" indent="0">
              <a:buNone/>
            </a:pPr>
            <a:endParaRPr lang="de-DE"/>
          </a:p>
        </p:txBody>
      </p:sp>
    </p:spTree>
    <p:extLst>
      <p:ext uri="{BB962C8B-B14F-4D97-AF65-F5344CB8AC3E}">
        <p14:creationId xmlns:p14="http://schemas.microsoft.com/office/powerpoint/2010/main" val="33181569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a:extLst>
            <a:ext uri="{FF2B5EF4-FFF2-40B4-BE49-F238E27FC236}">
              <a16:creationId xmlns:a16="http://schemas.microsoft.com/office/drawing/2014/main" id="{F8F5D028-CF76-AEF3-5B94-829E8F9F2F98}"/>
            </a:ext>
          </a:extLst>
        </p:cNvPr>
        <p:cNvGrpSpPr/>
        <p:nvPr/>
      </p:nvGrpSpPr>
      <p:grpSpPr>
        <a:xfrm>
          <a:off x="0" y="0"/>
          <a:ext cx="0" cy="0"/>
          <a:chOff x="0" y="0"/>
          <a:chExt cx="0" cy="0"/>
        </a:xfrm>
      </p:grpSpPr>
      <p:sp>
        <p:nvSpPr>
          <p:cNvPr id="628" name="Google Shape;628;ga9fa940987_2_132:notes">
            <a:extLst>
              <a:ext uri="{FF2B5EF4-FFF2-40B4-BE49-F238E27FC236}">
                <a16:creationId xmlns:a16="http://schemas.microsoft.com/office/drawing/2014/main" id="{CB851141-1199-73FE-DB37-E13A80728F9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 name="Google Shape;629;ga9fa940987_2_132:notes">
            <a:extLst>
              <a:ext uri="{FF2B5EF4-FFF2-40B4-BE49-F238E27FC236}">
                <a16:creationId xmlns:a16="http://schemas.microsoft.com/office/drawing/2014/main" id="{BADC7D43-9761-6F23-33A2-E91F55B8406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https://www.gradio.app</a:t>
            </a:r>
          </a:p>
          <a:p>
            <a:pPr marL="0" lvl="0" indent="0" algn="l" rtl="0">
              <a:spcBef>
                <a:spcPts val="0"/>
              </a:spcBef>
              <a:spcAft>
                <a:spcPts val="0"/>
              </a:spcAft>
              <a:buNone/>
            </a:pPr>
            <a:r>
              <a:rPr lang="de-DE" dirty="0"/>
              <a:t>https://www.gradio.app/guides/chatinterface-examples</a:t>
            </a:r>
          </a:p>
          <a:p>
            <a:pPr marL="0" lvl="0" indent="0" algn="l" rtl="0">
              <a:spcBef>
                <a:spcPts val="0"/>
              </a:spcBef>
              <a:spcAft>
                <a:spcPts val="0"/>
              </a:spcAft>
              <a:buNone/>
            </a:pPr>
            <a:r>
              <a:rPr lang="de-DE" dirty="0"/>
              <a:t>https://github.com/gradio-app/gradio/issues/681</a:t>
            </a:r>
            <a:endParaRPr dirty="0"/>
          </a:p>
        </p:txBody>
      </p:sp>
    </p:spTree>
    <p:extLst>
      <p:ext uri="{BB962C8B-B14F-4D97-AF65-F5344CB8AC3E}">
        <p14:creationId xmlns:p14="http://schemas.microsoft.com/office/powerpoint/2010/main" val="4478711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43EB9A-1219-AFFC-429D-A46739E267C5}"/>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A1F173CB-3D6B-7712-0908-34DF619D87C2}"/>
              </a:ext>
            </a:extLst>
          </p:cNvPr>
          <p:cNvSpPr>
            <a:spLocks noGrp="1" noRot="1" noChangeAspect="1"/>
          </p:cNvSpPr>
          <p:nvPr>
            <p:ph type="sldImg"/>
          </p:nvPr>
        </p:nvSpPr>
        <p:spPr>
          <a:xfrm>
            <a:off x="381000" y="685800"/>
            <a:ext cx="6096000" cy="3429000"/>
          </a:xfrm>
        </p:spPr>
      </p:sp>
      <p:sp>
        <p:nvSpPr>
          <p:cNvPr id="3" name="Notizenplatzhalter 2">
            <a:extLst>
              <a:ext uri="{FF2B5EF4-FFF2-40B4-BE49-F238E27FC236}">
                <a16:creationId xmlns:a16="http://schemas.microsoft.com/office/drawing/2014/main" id="{BDCD8652-F315-2F2A-91D3-2180B8F3BE11}"/>
              </a:ext>
            </a:extLst>
          </p:cNvPr>
          <p:cNvSpPr>
            <a:spLocks noGrp="1"/>
          </p:cNvSpPr>
          <p:nvPr>
            <p:ph type="body" idx="1"/>
          </p:nvPr>
        </p:nvSpPr>
        <p:spPr/>
        <p:txBody>
          <a:bodyPr/>
          <a:lstStyle/>
          <a:p>
            <a:pPr marL="158750" indent="0">
              <a:buNone/>
            </a:pPr>
            <a:endParaRPr lang="de-DE"/>
          </a:p>
        </p:txBody>
      </p:sp>
    </p:spTree>
    <p:extLst>
      <p:ext uri="{BB962C8B-B14F-4D97-AF65-F5344CB8AC3E}">
        <p14:creationId xmlns:p14="http://schemas.microsoft.com/office/powerpoint/2010/main" val="8347046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a:extLst>
            <a:ext uri="{FF2B5EF4-FFF2-40B4-BE49-F238E27FC236}">
              <a16:creationId xmlns:a16="http://schemas.microsoft.com/office/drawing/2014/main" id="{CFA4C6EC-7AA1-3E28-671C-B024493498B8}"/>
            </a:ext>
          </a:extLst>
        </p:cNvPr>
        <p:cNvGrpSpPr/>
        <p:nvPr/>
      </p:nvGrpSpPr>
      <p:grpSpPr>
        <a:xfrm>
          <a:off x="0" y="0"/>
          <a:ext cx="0" cy="0"/>
          <a:chOff x="0" y="0"/>
          <a:chExt cx="0" cy="0"/>
        </a:xfrm>
      </p:grpSpPr>
      <p:sp>
        <p:nvSpPr>
          <p:cNvPr id="628" name="Google Shape;628;ga9fa940987_2_132:notes">
            <a:extLst>
              <a:ext uri="{FF2B5EF4-FFF2-40B4-BE49-F238E27FC236}">
                <a16:creationId xmlns:a16="http://schemas.microsoft.com/office/drawing/2014/main" id="{4E3CDA3C-2F14-186F-5DAE-31901C9FA84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 name="Google Shape;629;ga9fa940987_2_132:notes">
            <a:extLst>
              <a:ext uri="{FF2B5EF4-FFF2-40B4-BE49-F238E27FC236}">
                <a16:creationId xmlns:a16="http://schemas.microsoft.com/office/drawing/2014/main" id="{D69D2D38-7AB2-AAAB-4D8E-E0815C2C600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https://flowiseai.com</a:t>
            </a:r>
            <a:endParaRPr dirty="0"/>
          </a:p>
        </p:txBody>
      </p:sp>
    </p:spTree>
    <p:extLst>
      <p:ext uri="{BB962C8B-B14F-4D97-AF65-F5344CB8AC3E}">
        <p14:creationId xmlns:p14="http://schemas.microsoft.com/office/powerpoint/2010/main" val="12539536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703DB9-75EB-40DF-4D07-68673031A946}"/>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796F09D8-7A90-8074-5D83-179DD91771BD}"/>
              </a:ext>
            </a:extLst>
          </p:cNvPr>
          <p:cNvSpPr>
            <a:spLocks noGrp="1" noRot="1" noChangeAspect="1"/>
          </p:cNvSpPr>
          <p:nvPr>
            <p:ph type="sldImg"/>
          </p:nvPr>
        </p:nvSpPr>
        <p:spPr>
          <a:xfrm>
            <a:off x="381000" y="685800"/>
            <a:ext cx="6096000" cy="3429000"/>
          </a:xfrm>
        </p:spPr>
      </p:sp>
      <p:sp>
        <p:nvSpPr>
          <p:cNvPr id="3" name="Notizenplatzhalter 2">
            <a:extLst>
              <a:ext uri="{FF2B5EF4-FFF2-40B4-BE49-F238E27FC236}">
                <a16:creationId xmlns:a16="http://schemas.microsoft.com/office/drawing/2014/main" id="{3322DB95-3462-331C-5A8E-6B48CE0C1209}"/>
              </a:ext>
            </a:extLst>
          </p:cNvPr>
          <p:cNvSpPr>
            <a:spLocks noGrp="1"/>
          </p:cNvSpPr>
          <p:nvPr>
            <p:ph type="body" idx="1"/>
          </p:nvPr>
        </p:nvSpPr>
        <p:spPr/>
        <p:txBody>
          <a:bodyPr/>
          <a:lstStyle/>
          <a:p>
            <a:pPr marL="158750" indent="0">
              <a:buNone/>
            </a:pPr>
            <a:endParaRPr lang="de-DE"/>
          </a:p>
        </p:txBody>
      </p:sp>
    </p:spTree>
    <p:extLst>
      <p:ext uri="{BB962C8B-B14F-4D97-AF65-F5344CB8AC3E}">
        <p14:creationId xmlns:p14="http://schemas.microsoft.com/office/powerpoint/2010/main" val="18248418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endParaRPr lang="de-DE"/>
          </a:p>
        </p:txBody>
      </p:sp>
    </p:spTree>
    <p:extLst>
      <p:ext uri="{BB962C8B-B14F-4D97-AF65-F5344CB8AC3E}">
        <p14:creationId xmlns:p14="http://schemas.microsoft.com/office/powerpoint/2010/main" val="11763452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endParaRPr lang="de-DE"/>
          </a:p>
        </p:txBody>
      </p:sp>
    </p:spTree>
    <p:extLst>
      <p:ext uri="{BB962C8B-B14F-4D97-AF65-F5344CB8AC3E}">
        <p14:creationId xmlns:p14="http://schemas.microsoft.com/office/powerpoint/2010/main" val="11830393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pPr marL="158750" indent="0">
              <a:buNone/>
            </a:pPr>
            <a:endParaRPr lang="de-DE" dirty="0"/>
          </a:p>
        </p:txBody>
      </p:sp>
    </p:spTree>
    <p:extLst>
      <p:ext uri="{BB962C8B-B14F-4D97-AF65-F5344CB8AC3E}">
        <p14:creationId xmlns:p14="http://schemas.microsoft.com/office/powerpoint/2010/main" val="29982794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endParaRPr lang="de-DE"/>
          </a:p>
        </p:txBody>
      </p:sp>
    </p:spTree>
    <p:extLst>
      <p:ext uri="{BB962C8B-B14F-4D97-AF65-F5344CB8AC3E}">
        <p14:creationId xmlns:p14="http://schemas.microsoft.com/office/powerpoint/2010/main" val="18935135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endParaRPr lang="de-DE"/>
          </a:p>
        </p:txBody>
      </p:sp>
    </p:spTree>
    <p:extLst>
      <p:ext uri="{BB962C8B-B14F-4D97-AF65-F5344CB8AC3E}">
        <p14:creationId xmlns:p14="http://schemas.microsoft.com/office/powerpoint/2010/main" val="10553729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a:extLst>
            <a:ext uri="{FF2B5EF4-FFF2-40B4-BE49-F238E27FC236}">
              <a16:creationId xmlns:a16="http://schemas.microsoft.com/office/drawing/2014/main" id="{46B715FB-196F-AB43-5940-753D8BA4EA99}"/>
            </a:ext>
          </a:extLst>
        </p:cNvPr>
        <p:cNvGrpSpPr/>
        <p:nvPr/>
      </p:nvGrpSpPr>
      <p:grpSpPr>
        <a:xfrm>
          <a:off x="0" y="0"/>
          <a:ext cx="0" cy="0"/>
          <a:chOff x="0" y="0"/>
          <a:chExt cx="0" cy="0"/>
        </a:xfrm>
      </p:grpSpPr>
      <p:sp>
        <p:nvSpPr>
          <p:cNvPr id="628" name="Google Shape;628;ga9fa940987_2_132:notes">
            <a:extLst>
              <a:ext uri="{FF2B5EF4-FFF2-40B4-BE49-F238E27FC236}">
                <a16:creationId xmlns:a16="http://schemas.microsoft.com/office/drawing/2014/main" id="{91FA2050-7A5D-3851-84F1-3F118A189FE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 name="Google Shape;629;ga9fa940987_2_132:notes">
            <a:extLst>
              <a:ext uri="{FF2B5EF4-FFF2-40B4-BE49-F238E27FC236}">
                <a16:creationId xmlns:a16="http://schemas.microsoft.com/office/drawing/2014/main" id="{30DB123E-C3B4-CCD7-72EC-FB56E1C129E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https://datascientest.com/de/streamlit-das-tool-um-deine-machine-learning-projekte-zu-praesentieren</a:t>
            </a:r>
          </a:p>
          <a:p>
            <a:pPr marL="0" lvl="0" indent="0" algn="l" rtl="0">
              <a:spcBef>
                <a:spcPts val="0"/>
              </a:spcBef>
              <a:spcAft>
                <a:spcPts val="0"/>
              </a:spcAft>
              <a:buNone/>
            </a:pPr>
            <a:r>
              <a:rPr lang="de-DE" dirty="0"/>
              <a:t>https://www.bigdata-insider.de/was-ist-streamlit-a-974962/</a:t>
            </a:r>
          </a:p>
          <a:p>
            <a:pPr marL="0" lvl="0" indent="0" algn="l" rtl="0">
              <a:spcBef>
                <a:spcPts val="0"/>
              </a:spcBef>
              <a:spcAft>
                <a:spcPts val="0"/>
              </a:spcAft>
              <a:buNone/>
            </a:pPr>
            <a:r>
              <a:rPr lang="de-DE" dirty="0"/>
              <a:t>https://docs.streamlit.io/develop/tutorials/llms/build-conversational-apps</a:t>
            </a:r>
          </a:p>
          <a:p>
            <a:pPr marL="0" lvl="0" indent="0" algn="l" rtl="0">
              <a:spcBef>
                <a:spcPts val="0"/>
              </a:spcBef>
              <a:spcAft>
                <a:spcPts val="0"/>
              </a:spcAft>
              <a:buNone/>
            </a:pPr>
            <a:r>
              <a:rPr lang="de-DE" dirty="0"/>
              <a:t>https://blog.streamlit.io/how-in-app-feedback-can-increase-your-chatbots-performance/</a:t>
            </a:r>
          </a:p>
          <a:p>
            <a:pPr marL="0" lvl="0" indent="0" algn="l" rtl="0">
              <a:spcBef>
                <a:spcPts val="0"/>
              </a:spcBef>
              <a:spcAft>
                <a:spcPts val="0"/>
              </a:spcAft>
              <a:buNone/>
            </a:pPr>
            <a:endParaRPr lang="de-DE"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4363478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Tree>
    <p:extLst>
      <p:ext uri="{BB962C8B-B14F-4D97-AF65-F5344CB8AC3E}">
        <p14:creationId xmlns:p14="http://schemas.microsoft.com/office/powerpoint/2010/main" val="36230037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r>
              <a:rPr lang="de-DE"/>
              <a:t>Anmerkung: Diagramm -&gt; Multimodal?</a:t>
            </a:r>
          </a:p>
        </p:txBody>
      </p:sp>
    </p:spTree>
    <p:extLst>
      <p:ext uri="{BB962C8B-B14F-4D97-AF65-F5344CB8AC3E}">
        <p14:creationId xmlns:p14="http://schemas.microsoft.com/office/powerpoint/2010/main" val="15625916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pPr marL="158750" indent="0">
              <a:buNone/>
            </a:pPr>
            <a:r>
              <a:rPr lang="de-DE" dirty="0"/>
              <a:t>https://streamlit.io/gallery?category=llms</a:t>
            </a:r>
          </a:p>
          <a:p>
            <a:pPr marL="158750" indent="0">
              <a:buNone/>
            </a:pPr>
            <a:endParaRPr lang="de-DE" dirty="0"/>
          </a:p>
        </p:txBody>
      </p:sp>
    </p:spTree>
    <p:extLst>
      <p:ext uri="{BB962C8B-B14F-4D97-AF65-F5344CB8AC3E}">
        <p14:creationId xmlns:p14="http://schemas.microsoft.com/office/powerpoint/2010/main" val="3351344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a:extLst>
            <a:ext uri="{FF2B5EF4-FFF2-40B4-BE49-F238E27FC236}">
              <a16:creationId xmlns:a16="http://schemas.microsoft.com/office/drawing/2014/main" id="{268AA283-6666-0A9F-614E-5DDDE9062ED1}"/>
            </a:ext>
          </a:extLst>
        </p:cNvPr>
        <p:cNvGrpSpPr/>
        <p:nvPr/>
      </p:nvGrpSpPr>
      <p:grpSpPr>
        <a:xfrm>
          <a:off x="0" y="0"/>
          <a:ext cx="0" cy="0"/>
          <a:chOff x="0" y="0"/>
          <a:chExt cx="0" cy="0"/>
        </a:xfrm>
      </p:grpSpPr>
      <p:sp>
        <p:nvSpPr>
          <p:cNvPr id="628" name="Google Shape;628;ga9fa940987_2_132:notes">
            <a:extLst>
              <a:ext uri="{FF2B5EF4-FFF2-40B4-BE49-F238E27FC236}">
                <a16:creationId xmlns:a16="http://schemas.microsoft.com/office/drawing/2014/main" id="{4F3A97D4-A213-2FB7-A53D-4FD77BF7CD2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 name="Google Shape;629;ga9fa940987_2_132:notes">
            <a:extLst>
              <a:ext uri="{FF2B5EF4-FFF2-40B4-BE49-F238E27FC236}">
                <a16:creationId xmlns:a16="http://schemas.microsoft.com/office/drawing/2014/main" id="{CAF80DAB-73C6-6ECF-AB88-74184F3AED6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https://stackoverflow.com/questions/73224379/is-there-any-platform-other-than-huggingface-heroku-or-streamlit-share-to-deplo</a:t>
            </a:r>
            <a:br>
              <a:rPr lang="de-DE" dirty="0"/>
            </a:br>
            <a:r>
              <a:rPr lang="de-DE" dirty="0"/>
              <a:t>https://ploomber.io/blog/multiple-streamlit/</a:t>
            </a:r>
            <a:br>
              <a:rPr lang="de-DE" dirty="0"/>
            </a:br>
            <a:r>
              <a:rPr lang="de-DE" dirty="0"/>
              <a:t>https://ploomber.io/blog/streamlit-custom-domain/</a:t>
            </a:r>
            <a:endParaRPr dirty="0"/>
          </a:p>
        </p:txBody>
      </p:sp>
    </p:spTree>
    <p:extLst>
      <p:ext uri="{BB962C8B-B14F-4D97-AF65-F5344CB8AC3E}">
        <p14:creationId xmlns:p14="http://schemas.microsoft.com/office/powerpoint/2010/main" val="31162661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a:extLst>
            <a:ext uri="{FF2B5EF4-FFF2-40B4-BE49-F238E27FC236}">
              <a16:creationId xmlns:a16="http://schemas.microsoft.com/office/drawing/2014/main" id="{92D2C238-C957-8862-134D-B17DE89D4444}"/>
            </a:ext>
          </a:extLst>
        </p:cNvPr>
        <p:cNvGrpSpPr/>
        <p:nvPr/>
      </p:nvGrpSpPr>
      <p:grpSpPr>
        <a:xfrm>
          <a:off x="0" y="0"/>
          <a:ext cx="0" cy="0"/>
          <a:chOff x="0" y="0"/>
          <a:chExt cx="0" cy="0"/>
        </a:xfrm>
      </p:grpSpPr>
      <p:sp>
        <p:nvSpPr>
          <p:cNvPr id="628" name="Google Shape;628;ga9fa940987_2_132:notes">
            <a:extLst>
              <a:ext uri="{FF2B5EF4-FFF2-40B4-BE49-F238E27FC236}">
                <a16:creationId xmlns:a16="http://schemas.microsoft.com/office/drawing/2014/main" id="{A72F4B38-510A-DA4E-C696-9B30DDED1F1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 name="Google Shape;629;ga9fa940987_2_132:notes">
            <a:extLst>
              <a:ext uri="{FF2B5EF4-FFF2-40B4-BE49-F238E27FC236}">
                <a16:creationId xmlns:a16="http://schemas.microsoft.com/office/drawing/2014/main" id="{02DDA77D-42C3-5989-F351-79389964E86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https://medium.com/@codeawake/ai-chatbot-frontend-1823b9c78521</a:t>
            </a:r>
          </a:p>
          <a:p>
            <a:pPr marL="0" lvl="0" indent="0" algn="l" rtl="0">
              <a:spcBef>
                <a:spcPts val="0"/>
              </a:spcBef>
              <a:spcAft>
                <a:spcPts val="0"/>
              </a:spcAft>
              <a:buNone/>
            </a:pPr>
            <a:r>
              <a:rPr lang="de-DE" dirty="0"/>
              <a:t>https://github.com/ruizguille/tech-trends-chatbot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8491692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C264AC-F3AC-E239-70AE-DD20876704CF}"/>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B4AF0F36-4A06-0E8B-FDAB-C9CDD3E11CBB}"/>
              </a:ext>
            </a:extLst>
          </p:cNvPr>
          <p:cNvSpPr>
            <a:spLocks noGrp="1" noRot="1" noChangeAspect="1"/>
          </p:cNvSpPr>
          <p:nvPr>
            <p:ph type="sldImg"/>
          </p:nvPr>
        </p:nvSpPr>
        <p:spPr>
          <a:xfrm>
            <a:off x="381000" y="685800"/>
            <a:ext cx="6096000" cy="3429000"/>
          </a:xfrm>
        </p:spPr>
      </p:sp>
      <p:sp>
        <p:nvSpPr>
          <p:cNvPr id="3" name="Notizenplatzhalter 2">
            <a:extLst>
              <a:ext uri="{FF2B5EF4-FFF2-40B4-BE49-F238E27FC236}">
                <a16:creationId xmlns:a16="http://schemas.microsoft.com/office/drawing/2014/main" id="{AE3973FC-4955-81FE-0BA1-9A73AC10A2B1}"/>
              </a:ext>
            </a:extLst>
          </p:cNvPr>
          <p:cNvSpPr>
            <a:spLocks noGrp="1"/>
          </p:cNvSpPr>
          <p:nvPr>
            <p:ph type="body" idx="1"/>
          </p:nvPr>
        </p:nvSpPr>
        <p:spPr/>
        <p:txBody>
          <a:bodyPr/>
          <a:lstStyle/>
          <a:p>
            <a:pPr marL="158750" indent="0">
              <a:buNone/>
            </a:pPr>
            <a:endParaRPr lang="de-DE"/>
          </a:p>
        </p:txBody>
      </p:sp>
    </p:spTree>
    <p:extLst>
      <p:ext uri="{BB962C8B-B14F-4D97-AF65-F5344CB8AC3E}">
        <p14:creationId xmlns:p14="http://schemas.microsoft.com/office/powerpoint/2010/main" val="25633286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a:extLst>
            <a:ext uri="{FF2B5EF4-FFF2-40B4-BE49-F238E27FC236}">
              <a16:creationId xmlns:a16="http://schemas.microsoft.com/office/drawing/2014/main" id="{7F6D41FA-A3BB-2AEF-2640-57DBCD9BCA59}"/>
            </a:ext>
          </a:extLst>
        </p:cNvPr>
        <p:cNvGrpSpPr/>
        <p:nvPr/>
      </p:nvGrpSpPr>
      <p:grpSpPr>
        <a:xfrm>
          <a:off x="0" y="0"/>
          <a:ext cx="0" cy="0"/>
          <a:chOff x="0" y="0"/>
          <a:chExt cx="0" cy="0"/>
        </a:xfrm>
      </p:grpSpPr>
      <p:sp>
        <p:nvSpPr>
          <p:cNvPr id="628" name="Google Shape;628;ga9fa940987_2_132:notes">
            <a:extLst>
              <a:ext uri="{FF2B5EF4-FFF2-40B4-BE49-F238E27FC236}">
                <a16:creationId xmlns:a16="http://schemas.microsoft.com/office/drawing/2014/main" id="{FA28E79C-C7E1-7F77-6C96-A9C56B5A494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 name="Google Shape;629;ga9fa940987_2_132:notes">
            <a:extLst>
              <a:ext uri="{FF2B5EF4-FFF2-40B4-BE49-F238E27FC236}">
                <a16:creationId xmlns:a16="http://schemas.microsoft.com/office/drawing/2014/main" id="{126E7210-66A4-BEF5-6AAE-4876F9DFCEE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https://pywebio.readthedocs.io/en/latest/</a:t>
            </a:r>
          </a:p>
          <a:p>
            <a:pPr marL="0" lvl="0" indent="0" algn="l" rtl="0">
              <a:spcBef>
                <a:spcPts val="0"/>
              </a:spcBef>
              <a:spcAft>
                <a:spcPts val="0"/>
              </a:spcAft>
              <a:buNone/>
            </a:pPr>
            <a:r>
              <a:rPr lang="de-DE" dirty="0"/>
              <a:t>https://www.google.com/url?sa=t&amp;source=web&amp;rct=j&amp;opi=89978449&amp;url=https://www.youtube.com/watch%3Fv%3DlAr8o9IrZlA&amp;ved=2ahUKEwjus8WlzeSKAxW9m_0HHWuTMToQwqsBegQIDBAF&amp;usg=AOvVaw2zX8zfn4JahnEk5P1VA-ig</a:t>
            </a:r>
          </a:p>
          <a:p>
            <a:pPr marL="0" lvl="0" indent="0" algn="l" rtl="0">
              <a:spcBef>
                <a:spcPts val="0"/>
              </a:spcBef>
              <a:spcAft>
                <a:spcPts val="0"/>
              </a:spcAft>
              <a:buNone/>
            </a:pPr>
            <a:r>
              <a:rPr lang="de-DE" dirty="0"/>
              <a:t>https://github.com/pywebio/PyWebIO/blob/dev/demos/chatgpt.py</a:t>
            </a:r>
            <a:endParaRPr dirty="0"/>
          </a:p>
        </p:txBody>
      </p:sp>
    </p:spTree>
    <p:extLst>
      <p:ext uri="{BB962C8B-B14F-4D97-AF65-F5344CB8AC3E}">
        <p14:creationId xmlns:p14="http://schemas.microsoft.com/office/powerpoint/2010/main" val="33590409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30B5E3-F96B-AF27-4780-2053396C6D72}"/>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780CB481-F0FE-1BCD-89C9-BF7C1657C6A0}"/>
              </a:ext>
            </a:extLst>
          </p:cNvPr>
          <p:cNvSpPr>
            <a:spLocks noGrp="1" noRot="1" noChangeAspect="1"/>
          </p:cNvSpPr>
          <p:nvPr>
            <p:ph type="sldImg"/>
          </p:nvPr>
        </p:nvSpPr>
        <p:spPr>
          <a:xfrm>
            <a:off x="381000" y="685800"/>
            <a:ext cx="6096000" cy="3429000"/>
          </a:xfrm>
        </p:spPr>
      </p:sp>
      <p:sp>
        <p:nvSpPr>
          <p:cNvPr id="3" name="Notizenplatzhalter 2">
            <a:extLst>
              <a:ext uri="{FF2B5EF4-FFF2-40B4-BE49-F238E27FC236}">
                <a16:creationId xmlns:a16="http://schemas.microsoft.com/office/drawing/2014/main" id="{41E307C7-B127-BC98-B3B2-CF7C3EBF348A}"/>
              </a:ext>
            </a:extLst>
          </p:cNvPr>
          <p:cNvSpPr>
            <a:spLocks noGrp="1"/>
          </p:cNvSpPr>
          <p:nvPr>
            <p:ph type="body" idx="1"/>
          </p:nvPr>
        </p:nvSpPr>
        <p:spPr/>
        <p:txBody>
          <a:bodyPr/>
          <a:lstStyle/>
          <a:p>
            <a:pPr marL="158750" indent="0">
              <a:buNone/>
            </a:pPr>
            <a:endParaRPr lang="de-DE"/>
          </a:p>
        </p:txBody>
      </p:sp>
    </p:spTree>
    <p:extLst>
      <p:ext uri="{BB962C8B-B14F-4D97-AF65-F5344CB8AC3E}">
        <p14:creationId xmlns:p14="http://schemas.microsoft.com/office/powerpoint/2010/main" val="31499004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a:extLst>
            <a:ext uri="{FF2B5EF4-FFF2-40B4-BE49-F238E27FC236}">
              <a16:creationId xmlns:a16="http://schemas.microsoft.com/office/drawing/2014/main" id="{508B4A95-937F-E52C-EB94-4F2BAC2BFFAD}"/>
            </a:ext>
          </a:extLst>
        </p:cNvPr>
        <p:cNvGrpSpPr/>
        <p:nvPr/>
      </p:nvGrpSpPr>
      <p:grpSpPr>
        <a:xfrm>
          <a:off x="0" y="0"/>
          <a:ext cx="0" cy="0"/>
          <a:chOff x="0" y="0"/>
          <a:chExt cx="0" cy="0"/>
        </a:xfrm>
      </p:grpSpPr>
      <p:sp>
        <p:nvSpPr>
          <p:cNvPr id="628" name="Google Shape;628;ga9fa940987_2_132:notes">
            <a:extLst>
              <a:ext uri="{FF2B5EF4-FFF2-40B4-BE49-F238E27FC236}">
                <a16:creationId xmlns:a16="http://schemas.microsoft.com/office/drawing/2014/main" id="{D599EE26-A0EA-B7A0-5EEA-F4D9B10D811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 name="Google Shape;629;ga9fa940987_2_132:notes">
            <a:extLst>
              <a:ext uri="{FF2B5EF4-FFF2-40B4-BE49-F238E27FC236}">
                <a16:creationId xmlns:a16="http://schemas.microsoft.com/office/drawing/2014/main" id="{9D69A32D-DBEC-B88F-8DF8-077F0FB9350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https://anvil.works</a:t>
            </a:r>
          </a:p>
          <a:p>
            <a:pPr marL="0" lvl="0" indent="0" algn="l" rtl="0">
              <a:spcBef>
                <a:spcPts val="0"/>
              </a:spcBef>
              <a:spcAft>
                <a:spcPts val="0"/>
              </a:spcAft>
              <a:buNone/>
            </a:pPr>
            <a:r>
              <a:rPr lang="de-DE" dirty="0"/>
              <a:t>https://www.youtube.com/watch?v=KW5HqG-xiOU</a:t>
            </a:r>
            <a:endParaRPr dirty="0"/>
          </a:p>
        </p:txBody>
      </p:sp>
    </p:spTree>
    <p:extLst>
      <p:ext uri="{BB962C8B-B14F-4D97-AF65-F5344CB8AC3E}">
        <p14:creationId xmlns:p14="http://schemas.microsoft.com/office/powerpoint/2010/main" val="40253602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1.xml"/><Relationship Id="rId1" Type="http://schemas.openxmlformats.org/officeDocument/2006/relationships/tags" Target="../tags/tag1.xml"/><Relationship Id="rId4" Type="http://schemas.openxmlformats.org/officeDocument/2006/relationships/image" Target="../media/image1.emf"/></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643858" y="1172225"/>
            <a:ext cx="6770700" cy="2052600"/>
          </a:xfrm>
          <a:prstGeom prst="rect">
            <a:avLst/>
          </a:prstGeom>
        </p:spPr>
        <p:txBody>
          <a:bodyPr spcFirstLastPara="1" wrap="square" lIns="91425" tIns="91425" rIns="91425" bIns="91425" anchor="b" anchorCtr="0">
            <a:noAutofit/>
          </a:bodyPr>
          <a:lstStyle>
            <a:lvl1pPr lvl="0" algn="r">
              <a:spcBef>
                <a:spcPts val="0"/>
              </a:spcBef>
              <a:spcAft>
                <a:spcPts val="0"/>
              </a:spcAft>
              <a:buSzPts val="5200"/>
              <a:buNone/>
              <a:defRPr sz="53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643852" y="3261775"/>
            <a:ext cx="6770700" cy="5571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sz="1600">
                <a:solidFill>
                  <a:schemeClr val="accent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0"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ext">
  <p:cSld name="CUSTOM_9">
    <p:spTree>
      <p:nvGrpSpPr>
        <p:cNvPr id="1" name="Shape 142"/>
        <p:cNvGrpSpPr/>
        <p:nvPr/>
      </p:nvGrpSpPr>
      <p:grpSpPr>
        <a:xfrm>
          <a:off x="0" y="0"/>
          <a:ext cx="0" cy="0"/>
          <a:chOff x="0" y="0"/>
          <a:chExt cx="0" cy="0"/>
        </a:xfrm>
      </p:grpSpPr>
      <p:sp>
        <p:nvSpPr>
          <p:cNvPr id="143" name="Google Shape;143;p24"/>
          <p:cNvSpPr txBox="1">
            <a:spLocks noGrp="1"/>
          </p:cNvSpPr>
          <p:nvPr>
            <p:ph type="title"/>
          </p:nvPr>
        </p:nvSpPr>
        <p:spPr>
          <a:xfrm>
            <a:off x="717800" y="383175"/>
            <a:ext cx="7708200" cy="7404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144" name="Google Shape;144;p24"/>
          <p:cNvSpPr txBox="1">
            <a:spLocks noGrp="1"/>
          </p:cNvSpPr>
          <p:nvPr>
            <p:ph type="subTitle" idx="1"/>
          </p:nvPr>
        </p:nvSpPr>
        <p:spPr>
          <a:xfrm>
            <a:off x="717800" y="1255775"/>
            <a:ext cx="4631700" cy="3398100"/>
          </a:xfrm>
          <a:prstGeom prst="rect">
            <a:avLst/>
          </a:prstGeom>
        </p:spPr>
        <p:txBody>
          <a:bodyPr spcFirstLastPara="1" wrap="square" lIns="91425" tIns="91425" rIns="91425" bIns="91425" anchor="t" anchorCtr="0">
            <a:noAutofit/>
          </a:bodyPr>
          <a:lstStyle>
            <a:lvl1pPr lvl="0">
              <a:spcBef>
                <a:spcPts val="0"/>
              </a:spcBef>
              <a:spcAft>
                <a:spcPts val="0"/>
              </a:spcAft>
              <a:buSzPts val="1400"/>
              <a:buChar char="●"/>
              <a:defRPr sz="1400">
                <a:solidFill>
                  <a:schemeClr val="dk1"/>
                </a:solidFill>
              </a:defRPr>
            </a:lvl1pPr>
            <a:lvl2pPr lvl="1">
              <a:spcBef>
                <a:spcPts val="1600"/>
              </a:spcBef>
              <a:spcAft>
                <a:spcPts val="0"/>
              </a:spcAft>
              <a:buSzPts val="1400"/>
              <a:buChar char="○"/>
              <a:defRPr/>
            </a:lvl2pPr>
            <a:lvl3pPr lvl="2">
              <a:spcBef>
                <a:spcPts val="1600"/>
              </a:spcBef>
              <a:spcAft>
                <a:spcPts val="0"/>
              </a:spcAft>
              <a:buSzPts val="1400"/>
              <a:buChar char="■"/>
              <a:defRPr/>
            </a:lvl3pPr>
            <a:lvl4pPr lvl="3">
              <a:spcBef>
                <a:spcPts val="1600"/>
              </a:spcBef>
              <a:spcAft>
                <a:spcPts val="0"/>
              </a:spcAft>
              <a:buSzPts val="1400"/>
              <a:buChar char="●"/>
              <a:defRPr/>
            </a:lvl4pPr>
            <a:lvl5pPr lvl="4">
              <a:spcBef>
                <a:spcPts val="1600"/>
              </a:spcBef>
              <a:spcAft>
                <a:spcPts val="0"/>
              </a:spcAft>
              <a:buSzPts val="1400"/>
              <a:buChar char="○"/>
              <a:defRPr/>
            </a:lvl5pPr>
            <a:lvl6pPr lvl="5">
              <a:spcBef>
                <a:spcPts val="1600"/>
              </a:spcBef>
              <a:spcAft>
                <a:spcPts val="0"/>
              </a:spcAft>
              <a:buSzPts val="1400"/>
              <a:buChar char="■"/>
              <a:defRPr/>
            </a:lvl6pPr>
            <a:lvl7pPr lvl="6">
              <a:spcBef>
                <a:spcPts val="1600"/>
              </a:spcBef>
              <a:spcAft>
                <a:spcPts val="0"/>
              </a:spcAft>
              <a:buSzPts val="1400"/>
              <a:buChar char="●"/>
              <a:defRPr/>
            </a:lvl7pPr>
            <a:lvl8pPr lvl="7">
              <a:spcBef>
                <a:spcPts val="1600"/>
              </a:spcBef>
              <a:spcAft>
                <a:spcPts val="0"/>
              </a:spcAft>
              <a:buSzPts val="1400"/>
              <a:buChar char="○"/>
              <a:defRPr/>
            </a:lvl8pPr>
            <a:lvl9pPr lvl="8">
              <a:spcBef>
                <a:spcPts val="1600"/>
              </a:spcBef>
              <a:spcAft>
                <a:spcPts val="1600"/>
              </a:spcAft>
              <a:buSzPts val="1400"/>
              <a:buChar char="■"/>
              <a:defRPr/>
            </a:lvl9pPr>
          </a:lstStyle>
          <a:p>
            <a:endParaRPr/>
          </a:p>
        </p:txBody>
      </p:sp>
      <p:sp>
        <p:nvSpPr>
          <p:cNvPr id="145" name="Google Shape;145;p24"/>
          <p:cNvSpPr/>
          <p:nvPr/>
        </p:nvSpPr>
        <p:spPr>
          <a:xfrm>
            <a:off x="7927800" y="257160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six columns">
  <p:cSld name="CUSTOM_12">
    <p:spTree>
      <p:nvGrpSpPr>
        <p:cNvPr id="1" name="Shape 156"/>
        <p:cNvGrpSpPr/>
        <p:nvPr/>
      </p:nvGrpSpPr>
      <p:grpSpPr>
        <a:xfrm>
          <a:off x="0" y="0"/>
          <a:ext cx="0" cy="0"/>
          <a:chOff x="0" y="0"/>
          <a:chExt cx="0" cy="0"/>
        </a:xfrm>
      </p:grpSpPr>
      <p:sp>
        <p:nvSpPr>
          <p:cNvPr id="157" name="Google Shape;157;p26"/>
          <p:cNvSpPr txBox="1">
            <a:spLocks noGrp="1"/>
          </p:cNvSpPr>
          <p:nvPr>
            <p:ph type="subTitle" idx="1"/>
          </p:nvPr>
        </p:nvSpPr>
        <p:spPr>
          <a:xfrm>
            <a:off x="711900" y="1476000"/>
            <a:ext cx="2261700" cy="4086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a:endParaRPr/>
          </a:p>
        </p:txBody>
      </p:sp>
      <p:sp>
        <p:nvSpPr>
          <p:cNvPr id="158" name="Google Shape;158;p26"/>
          <p:cNvSpPr txBox="1">
            <a:spLocks noGrp="1"/>
          </p:cNvSpPr>
          <p:nvPr>
            <p:ph type="subTitle" idx="2"/>
          </p:nvPr>
        </p:nvSpPr>
        <p:spPr>
          <a:xfrm>
            <a:off x="711900" y="1851450"/>
            <a:ext cx="2261700" cy="72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159" name="Google Shape;159;p26"/>
          <p:cNvSpPr txBox="1">
            <a:spLocks noGrp="1"/>
          </p:cNvSpPr>
          <p:nvPr>
            <p:ph type="subTitle" idx="3"/>
          </p:nvPr>
        </p:nvSpPr>
        <p:spPr>
          <a:xfrm>
            <a:off x="2983950" y="1476000"/>
            <a:ext cx="2261700" cy="4086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a:endParaRPr/>
          </a:p>
        </p:txBody>
      </p:sp>
      <p:sp>
        <p:nvSpPr>
          <p:cNvPr id="160" name="Google Shape;160;p26"/>
          <p:cNvSpPr txBox="1">
            <a:spLocks noGrp="1"/>
          </p:cNvSpPr>
          <p:nvPr>
            <p:ph type="subTitle" idx="4"/>
          </p:nvPr>
        </p:nvSpPr>
        <p:spPr>
          <a:xfrm>
            <a:off x="2983950" y="1851450"/>
            <a:ext cx="2261700" cy="72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161" name="Google Shape;161;p26"/>
          <p:cNvSpPr txBox="1">
            <a:spLocks noGrp="1"/>
          </p:cNvSpPr>
          <p:nvPr>
            <p:ph type="subTitle" idx="5"/>
          </p:nvPr>
        </p:nvSpPr>
        <p:spPr>
          <a:xfrm>
            <a:off x="5256000" y="1476000"/>
            <a:ext cx="2261700" cy="4086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a:endParaRPr/>
          </a:p>
        </p:txBody>
      </p:sp>
      <p:sp>
        <p:nvSpPr>
          <p:cNvPr id="162" name="Google Shape;162;p26"/>
          <p:cNvSpPr txBox="1">
            <a:spLocks noGrp="1"/>
          </p:cNvSpPr>
          <p:nvPr>
            <p:ph type="subTitle" idx="6"/>
          </p:nvPr>
        </p:nvSpPr>
        <p:spPr>
          <a:xfrm>
            <a:off x="5256000" y="1851450"/>
            <a:ext cx="2261700" cy="72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163" name="Google Shape;163;p26"/>
          <p:cNvSpPr txBox="1">
            <a:spLocks noGrp="1"/>
          </p:cNvSpPr>
          <p:nvPr>
            <p:ph type="subTitle" idx="7"/>
          </p:nvPr>
        </p:nvSpPr>
        <p:spPr>
          <a:xfrm>
            <a:off x="711900" y="2952200"/>
            <a:ext cx="2261700" cy="4086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a:endParaRPr/>
          </a:p>
        </p:txBody>
      </p:sp>
      <p:sp>
        <p:nvSpPr>
          <p:cNvPr id="164" name="Google Shape;164;p26"/>
          <p:cNvSpPr txBox="1">
            <a:spLocks noGrp="1"/>
          </p:cNvSpPr>
          <p:nvPr>
            <p:ph type="subTitle" idx="8"/>
          </p:nvPr>
        </p:nvSpPr>
        <p:spPr>
          <a:xfrm>
            <a:off x="711900" y="3327650"/>
            <a:ext cx="2261700" cy="72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165" name="Google Shape;165;p26"/>
          <p:cNvSpPr txBox="1">
            <a:spLocks noGrp="1"/>
          </p:cNvSpPr>
          <p:nvPr>
            <p:ph type="subTitle" idx="9"/>
          </p:nvPr>
        </p:nvSpPr>
        <p:spPr>
          <a:xfrm>
            <a:off x="2983950" y="2952200"/>
            <a:ext cx="2261700" cy="4086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a:endParaRPr/>
          </a:p>
        </p:txBody>
      </p:sp>
      <p:sp>
        <p:nvSpPr>
          <p:cNvPr id="166" name="Google Shape;166;p26"/>
          <p:cNvSpPr txBox="1">
            <a:spLocks noGrp="1"/>
          </p:cNvSpPr>
          <p:nvPr>
            <p:ph type="subTitle" idx="13"/>
          </p:nvPr>
        </p:nvSpPr>
        <p:spPr>
          <a:xfrm>
            <a:off x="2983950" y="3327650"/>
            <a:ext cx="2261700" cy="72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167" name="Google Shape;167;p26"/>
          <p:cNvSpPr txBox="1">
            <a:spLocks noGrp="1"/>
          </p:cNvSpPr>
          <p:nvPr>
            <p:ph type="subTitle" idx="14"/>
          </p:nvPr>
        </p:nvSpPr>
        <p:spPr>
          <a:xfrm>
            <a:off x="5256000" y="2952200"/>
            <a:ext cx="2261700" cy="4086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a:endParaRPr/>
          </a:p>
        </p:txBody>
      </p:sp>
      <p:sp>
        <p:nvSpPr>
          <p:cNvPr id="168" name="Google Shape;168;p26"/>
          <p:cNvSpPr txBox="1">
            <a:spLocks noGrp="1"/>
          </p:cNvSpPr>
          <p:nvPr>
            <p:ph type="subTitle" idx="15"/>
          </p:nvPr>
        </p:nvSpPr>
        <p:spPr>
          <a:xfrm>
            <a:off x="5256000" y="3327650"/>
            <a:ext cx="2261700" cy="72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169" name="Google Shape;169;p26"/>
          <p:cNvSpPr txBox="1">
            <a:spLocks noGrp="1"/>
          </p:cNvSpPr>
          <p:nvPr>
            <p:ph type="title"/>
          </p:nvPr>
        </p:nvSpPr>
        <p:spPr>
          <a:xfrm>
            <a:off x="717800" y="383175"/>
            <a:ext cx="7708200" cy="6471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170" name="Google Shape;170;p26"/>
          <p:cNvSpPr/>
          <p:nvPr/>
        </p:nvSpPr>
        <p:spPr>
          <a:xfrm>
            <a:off x="7927800" y="257160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p:nvPr/>
        </p:nvSpPr>
        <p:spPr>
          <a:xfrm>
            <a:off x="7927800"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78BC0B-641C-F9D9-8BC0-1471712F5AA3}"/>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EC92CBAC-9F14-970D-C73F-C29A7D43407F}"/>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35B6A521-95B5-9D68-4E35-EF21F6D5843A}"/>
              </a:ext>
            </a:extLst>
          </p:cNvPr>
          <p:cNvSpPr>
            <a:spLocks noGrp="1"/>
          </p:cNvSpPr>
          <p:nvPr>
            <p:ph type="dt" sz="half" idx="10"/>
          </p:nvPr>
        </p:nvSpPr>
        <p:spPr/>
        <p:txBody>
          <a:bodyPr/>
          <a:lstStyle/>
          <a:p>
            <a:fld id="{989F6717-2D83-406A-813A-721A3BEC071D}" type="datetimeFigureOut">
              <a:rPr lang="de-DE" smtClean="0"/>
              <a:t>06.04.2025</a:t>
            </a:fld>
            <a:endParaRPr lang="de-DE"/>
          </a:p>
        </p:txBody>
      </p:sp>
      <p:sp>
        <p:nvSpPr>
          <p:cNvPr id="5" name="Fußzeilenplatzhalter 4">
            <a:extLst>
              <a:ext uri="{FF2B5EF4-FFF2-40B4-BE49-F238E27FC236}">
                <a16:creationId xmlns:a16="http://schemas.microsoft.com/office/drawing/2014/main" id="{138A3A96-7D22-5B17-31CA-2BC61510382D}"/>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FF8B8D7A-0DDD-919C-A30B-0571C16B7372}"/>
              </a:ext>
            </a:extLst>
          </p:cNvPr>
          <p:cNvSpPr>
            <a:spLocks noGrp="1"/>
          </p:cNvSpPr>
          <p:nvPr>
            <p:ph type="sldNum" sz="quarter" idx="12"/>
          </p:nvPr>
        </p:nvSpPr>
        <p:spPr/>
        <p:txBody>
          <a:bodyPr/>
          <a:lstStyle/>
          <a:p>
            <a:fld id="{81375A00-4E21-4F7E-B4F6-367EFE9C2CB0}" type="slidenum">
              <a:rPr lang="de-DE" smtClean="0"/>
              <a:t>‹Nr.›</a:t>
            </a:fld>
            <a:endParaRPr lang="de-DE"/>
          </a:p>
        </p:txBody>
      </p:sp>
    </p:spTree>
    <p:extLst>
      <p:ext uri="{BB962C8B-B14F-4D97-AF65-F5344CB8AC3E}">
        <p14:creationId xmlns:p14="http://schemas.microsoft.com/office/powerpoint/2010/main" val="33796746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Titel + Inhalt">
    <p:spTree>
      <p:nvGrpSpPr>
        <p:cNvPr id="1" name=""/>
        <p:cNvGrpSpPr/>
        <p:nvPr/>
      </p:nvGrpSpPr>
      <p:grpSpPr>
        <a:xfrm>
          <a:off x="0" y="0"/>
          <a:ext cx="0" cy="0"/>
          <a:chOff x="0" y="0"/>
          <a:chExt cx="0" cy="0"/>
        </a:xfrm>
      </p:grpSpPr>
      <p:graphicFrame>
        <p:nvGraphicFramePr>
          <p:cNvPr id="2" name="Objekt 1" hidden="1"/>
          <p:cNvGraphicFramePr>
            <a:graphicFrameLocks noChangeAspect="1"/>
          </p:cNvGraphicFramePr>
          <p:nvPr userDrawn="1">
            <p:custDataLst>
              <p:tags r:id="rId1"/>
            </p:custDataLst>
          </p:nvPr>
        </p:nvGraphicFramePr>
        <p:xfrm>
          <a:off x="1192" y="1192"/>
          <a:ext cx="1190" cy="1190"/>
        </p:xfrm>
        <a:graphic>
          <a:graphicData uri="http://schemas.openxmlformats.org/presentationml/2006/ole">
            <mc:AlternateContent xmlns:mc="http://schemas.openxmlformats.org/markup-compatibility/2006">
              <mc:Choice xmlns:v="urn:schemas-microsoft-com:vml" Requires="v">
                <p:oleObj name="think-cell Folie" r:id="rId3" imgW="473" imgH="470" progId="TCLayout.ActiveDocument.1">
                  <p:embed/>
                </p:oleObj>
              </mc:Choice>
              <mc:Fallback>
                <p:oleObj name="think-cell Folie" r:id="rId3" imgW="473" imgH="470" progId="TCLayout.ActiveDocument.1">
                  <p:embed/>
                  <p:pic>
                    <p:nvPicPr>
                      <p:cNvPr id="2" name="Objekt 1" hidden="1"/>
                      <p:cNvPicPr/>
                      <p:nvPr/>
                    </p:nvPicPr>
                    <p:blipFill>
                      <a:blip r:embed="rId4"/>
                      <a:stretch>
                        <a:fillRect/>
                      </a:stretch>
                    </p:blipFill>
                    <p:spPr>
                      <a:xfrm>
                        <a:off x="1192" y="1192"/>
                        <a:ext cx="1190" cy="1190"/>
                      </a:xfrm>
                      <a:prstGeom prst="rect">
                        <a:avLst/>
                      </a:prstGeom>
                    </p:spPr>
                  </p:pic>
                </p:oleObj>
              </mc:Fallback>
            </mc:AlternateContent>
          </a:graphicData>
        </a:graphic>
      </p:graphicFrame>
      <p:sp>
        <p:nvSpPr>
          <p:cNvPr id="10" name="Flussdiagramm: Manuelle Eingabe 9">
            <a:extLst>
              <a:ext uri="{FF2B5EF4-FFF2-40B4-BE49-F238E27FC236}">
                <a16:creationId xmlns:a16="http://schemas.microsoft.com/office/drawing/2014/main" id="{A5647E83-5417-4CB6-9775-704D277408D5}"/>
              </a:ext>
            </a:extLst>
          </p:cNvPr>
          <p:cNvSpPr>
            <a:spLocks/>
          </p:cNvSpPr>
          <p:nvPr userDrawn="1"/>
        </p:nvSpPr>
        <p:spPr bwMode="gray">
          <a:xfrm rot="10800000">
            <a:off x="0" y="-1"/>
            <a:ext cx="9144000" cy="1226821"/>
          </a:xfrm>
          <a:prstGeom prst="flowChartManualInput">
            <a:avLst/>
          </a:prstGeom>
          <a:gradFill flip="none" rotWithShape="1">
            <a:gsLst>
              <a:gs pos="100000">
                <a:schemeClr val="accent2">
                  <a:alpha val="67000"/>
                </a:schemeClr>
              </a:gs>
              <a:gs pos="0">
                <a:schemeClr val="accent5">
                  <a:alpha val="67000"/>
                </a:schemeClr>
              </a:gs>
            </a:gsLst>
            <a:lin ang="270000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rtl="0">
              <a:spcBef>
                <a:spcPts val="150"/>
              </a:spcBef>
              <a:spcAft>
                <a:spcPts val="300"/>
              </a:spcAft>
            </a:pPr>
            <a:endParaRPr lang="en-US" sz="1050" b="1">
              <a:solidFill>
                <a:schemeClr val="bg1"/>
              </a:solidFill>
            </a:endParaRPr>
          </a:p>
        </p:txBody>
      </p:sp>
      <p:sp>
        <p:nvSpPr>
          <p:cNvPr id="26" name="Titel 4">
            <a:extLst>
              <a:ext uri="{FF2B5EF4-FFF2-40B4-BE49-F238E27FC236}">
                <a16:creationId xmlns:a16="http://schemas.microsoft.com/office/drawing/2014/main" id="{5949748B-82FD-4897-92A7-C323299C79D7}"/>
              </a:ext>
            </a:extLst>
          </p:cNvPr>
          <p:cNvSpPr>
            <a:spLocks noGrp="1"/>
          </p:cNvSpPr>
          <p:nvPr>
            <p:ph type="title" hasCustomPrompt="1"/>
          </p:nvPr>
        </p:nvSpPr>
        <p:spPr>
          <a:xfrm>
            <a:off x="311754" y="310647"/>
            <a:ext cx="7189079" cy="594122"/>
          </a:xfrm>
        </p:spPr>
        <p:txBody>
          <a:bodyPr vert="horz"/>
          <a:lstStyle>
            <a:lvl1pPr rtl="0">
              <a:defRPr sz="1500" b="0" cap="none" baseline="0">
                <a:solidFill>
                  <a:schemeClr val="bg1"/>
                </a:solidFill>
              </a:defRPr>
            </a:lvl1pPr>
          </a:lstStyle>
          <a:p>
            <a:r>
              <a:rPr lang="en-US"/>
              <a:t>FOLIENTITEL EINFÜGEN</a:t>
            </a:r>
          </a:p>
        </p:txBody>
      </p:sp>
      <p:grpSp>
        <p:nvGrpSpPr>
          <p:cNvPr id="11" name="Gruppieren 10">
            <a:extLst>
              <a:ext uri="{FF2B5EF4-FFF2-40B4-BE49-F238E27FC236}">
                <a16:creationId xmlns:a16="http://schemas.microsoft.com/office/drawing/2014/main" id="{C73F0F7B-BF00-4952-B169-4A1EF5EE4FE0}"/>
              </a:ext>
            </a:extLst>
          </p:cNvPr>
          <p:cNvGrpSpPr/>
          <p:nvPr userDrawn="1"/>
        </p:nvGrpSpPr>
        <p:grpSpPr bwMode="gray">
          <a:xfrm>
            <a:off x="7924952" y="367744"/>
            <a:ext cx="910860" cy="363353"/>
            <a:chOff x="-64593788" y="4924426"/>
            <a:chExt cx="63238063" cy="25223786"/>
          </a:xfrm>
          <a:solidFill>
            <a:schemeClr val="bg1"/>
          </a:solidFill>
        </p:grpSpPr>
        <p:sp>
          <p:nvSpPr>
            <p:cNvPr id="12" name="Freeform 7">
              <a:extLst>
                <a:ext uri="{FF2B5EF4-FFF2-40B4-BE49-F238E27FC236}">
                  <a16:creationId xmlns:a16="http://schemas.microsoft.com/office/drawing/2014/main" id="{A3FC5EDF-6907-4B44-BC29-C841353A46BB}"/>
                </a:ext>
              </a:extLst>
            </p:cNvPr>
            <p:cNvSpPr>
              <a:spLocks/>
            </p:cNvSpPr>
            <p:nvPr userDrawn="1"/>
          </p:nvSpPr>
          <p:spPr bwMode="gray">
            <a:xfrm>
              <a:off x="-57942163" y="4926013"/>
              <a:ext cx="3529013" cy="5961062"/>
            </a:xfrm>
            <a:custGeom>
              <a:avLst/>
              <a:gdLst>
                <a:gd name="T0" fmla="*/ 0 w 2223"/>
                <a:gd name="T1" fmla="*/ 3755 h 3755"/>
                <a:gd name="T2" fmla="*/ 1606 w 2223"/>
                <a:gd name="T3" fmla="*/ 3755 h 3755"/>
                <a:gd name="T4" fmla="*/ 2223 w 2223"/>
                <a:gd name="T5" fmla="*/ 0 h 3755"/>
                <a:gd name="T6" fmla="*/ 624 w 2223"/>
                <a:gd name="T7" fmla="*/ 0 h 3755"/>
                <a:gd name="T8" fmla="*/ 0 w 2223"/>
                <a:gd name="T9" fmla="*/ 3755 h 3755"/>
              </a:gdLst>
              <a:ahLst/>
              <a:cxnLst>
                <a:cxn ang="0">
                  <a:pos x="T0" y="T1"/>
                </a:cxn>
                <a:cxn ang="0">
                  <a:pos x="T2" y="T3"/>
                </a:cxn>
                <a:cxn ang="0">
                  <a:pos x="T4" y="T5"/>
                </a:cxn>
                <a:cxn ang="0">
                  <a:pos x="T6" y="T7"/>
                </a:cxn>
                <a:cxn ang="0">
                  <a:pos x="T8" y="T9"/>
                </a:cxn>
              </a:cxnLst>
              <a:rect l="0" t="0" r="r" b="b"/>
              <a:pathLst>
                <a:path w="2223" h="3755">
                  <a:moveTo>
                    <a:pt x="0" y="3755"/>
                  </a:moveTo>
                  <a:lnTo>
                    <a:pt x="1606" y="3755"/>
                  </a:lnTo>
                  <a:lnTo>
                    <a:pt x="2223" y="0"/>
                  </a:lnTo>
                  <a:lnTo>
                    <a:pt x="624" y="0"/>
                  </a:lnTo>
                  <a:lnTo>
                    <a:pt x="0" y="37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US" sz="1800"/>
            </a:p>
          </p:txBody>
        </p:sp>
        <p:sp>
          <p:nvSpPr>
            <p:cNvPr id="13" name="Rectangle 8">
              <a:extLst>
                <a:ext uri="{FF2B5EF4-FFF2-40B4-BE49-F238E27FC236}">
                  <a16:creationId xmlns:a16="http://schemas.microsoft.com/office/drawing/2014/main" id="{9214396C-563A-45F9-B6BB-FDEDC0AE882D}"/>
                </a:ext>
              </a:extLst>
            </p:cNvPr>
            <p:cNvSpPr>
              <a:spLocks noChangeArrowheads="1"/>
            </p:cNvSpPr>
            <p:nvPr userDrawn="1"/>
          </p:nvSpPr>
          <p:spPr bwMode="gray">
            <a:xfrm>
              <a:off x="-64587438" y="4926013"/>
              <a:ext cx="2549525" cy="15319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US" sz="1800"/>
            </a:p>
          </p:txBody>
        </p:sp>
        <p:sp>
          <p:nvSpPr>
            <p:cNvPr id="14" name="Rectangle 9">
              <a:extLst>
                <a:ext uri="{FF2B5EF4-FFF2-40B4-BE49-F238E27FC236}">
                  <a16:creationId xmlns:a16="http://schemas.microsoft.com/office/drawing/2014/main" id="{7DCBEE24-FD84-4D1C-A32D-FC138E67E62C}"/>
                </a:ext>
              </a:extLst>
            </p:cNvPr>
            <p:cNvSpPr>
              <a:spLocks noChangeArrowheads="1"/>
            </p:cNvSpPr>
            <p:nvPr userDrawn="1"/>
          </p:nvSpPr>
          <p:spPr bwMode="gray">
            <a:xfrm>
              <a:off x="-51869975" y="4926013"/>
              <a:ext cx="2547938" cy="15319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US" sz="1800"/>
            </a:p>
          </p:txBody>
        </p:sp>
        <p:sp>
          <p:nvSpPr>
            <p:cNvPr id="15" name="Freeform 10">
              <a:extLst>
                <a:ext uri="{FF2B5EF4-FFF2-40B4-BE49-F238E27FC236}">
                  <a16:creationId xmlns:a16="http://schemas.microsoft.com/office/drawing/2014/main" id="{272752BA-4C6C-4A0A-A2E4-4C95D1D3DBB3}"/>
                </a:ext>
              </a:extLst>
            </p:cNvPr>
            <p:cNvSpPr>
              <a:spLocks/>
            </p:cNvSpPr>
            <p:nvPr userDrawn="1"/>
          </p:nvSpPr>
          <p:spPr bwMode="gray">
            <a:xfrm>
              <a:off x="-59501088" y="13439775"/>
              <a:ext cx="3679825" cy="6805612"/>
            </a:xfrm>
            <a:custGeom>
              <a:avLst/>
              <a:gdLst>
                <a:gd name="T0" fmla="*/ 1606 w 2318"/>
                <a:gd name="T1" fmla="*/ 4287 h 4287"/>
                <a:gd name="T2" fmla="*/ 2318 w 2318"/>
                <a:gd name="T3" fmla="*/ 0 h 4287"/>
                <a:gd name="T4" fmla="*/ 712 w 2318"/>
                <a:gd name="T5" fmla="*/ 0 h 4287"/>
                <a:gd name="T6" fmla="*/ 0 w 2318"/>
                <a:gd name="T7" fmla="*/ 4287 h 4287"/>
                <a:gd name="T8" fmla="*/ 1606 w 2318"/>
                <a:gd name="T9" fmla="*/ 4287 h 4287"/>
              </a:gdLst>
              <a:ahLst/>
              <a:cxnLst>
                <a:cxn ang="0">
                  <a:pos x="T0" y="T1"/>
                </a:cxn>
                <a:cxn ang="0">
                  <a:pos x="T2" y="T3"/>
                </a:cxn>
                <a:cxn ang="0">
                  <a:pos x="T4" y="T5"/>
                </a:cxn>
                <a:cxn ang="0">
                  <a:pos x="T6" y="T7"/>
                </a:cxn>
                <a:cxn ang="0">
                  <a:pos x="T8" y="T9"/>
                </a:cxn>
              </a:cxnLst>
              <a:rect l="0" t="0" r="r" b="b"/>
              <a:pathLst>
                <a:path w="2318" h="4287">
                  <a:moveTo>
                    <a:pt x="1606" y="4287"/>
                  </a:moveTo>
                  <a:lnTo>
                    <a:pt x="2318" y="0"/>
                  </a:lnTo>
                  <a:lnTo>
                    <a:pt x="712" y="0"/>
                  </a:lnTo>
                  <a:lnTo>
                    <a:pt x="0" y="4287"/>
                  </a:lnTo>
                  <a:lnTo>
                    <a:pt x="1606" y="42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US" sz="1800"/>
            </a:p>
          </p:txBody>
        </p:sp>
        <p:sp>
          <p:nvSpPr>
            <p:cNvPr id="16" name="Freeform 11">
              <a:extLst>
                <a:ext uri="{FF2B5EF4-FFF2-40B4-BE49-F238E27FC236}">
                  <a16:creationId xmlns:a16="http://schemas.microsoft.com/office/drawing/2014/main" id="{40B8FD76-5071-4615-9008-ADD2296BDF3A}"/>
                </a:ext>
              </a:extLst>
            </p:cNvPr>
            <p:cNvSpPr>
              <a:spLocks noEditPoints="1"/>
            </p:cNvSpPr>
            <p:nvPr userDrawn="1"/>
          </p:nvSpPr>
          <p:spPr bwMode="gray">
            <a:xfrm>
              <a:off x="-64593788" y="25911175"/>
              <a:ext cx="3689350" cy="4178300"/>
            </a:xfrm>
            <a:custGeom>
              <a:avLst/>
              <a:gdLst>
                <a:gd name="T0" fmla="*/ 2324 w 2324"/>
                <a:gd name="T1" fmla="*/ 2632 h 2632"/>
                <a:gd name="T2" fmla="*/ 1989 w 2324"/>
                <a:gd name="T3" fmla="*/ 2632 h 2632"/>
                <a:gd name="T4" fmla="*/ 1741 w 2324"/>
                <a:gd name="T5" fmla="*/ 1955 h 2632"/>
                <a:gd name="T6" fmla="*/ 556 w 2324"/>
                <a:gd name="T7" fmla="*/ 1955 h 2632"/>
                <a:gd name="T8" fmla="*/ 309 w 2324"/>
                <a:gd name="T9" fmla="*/ 2632 h 2632"/>
                <a:gd name="T10" fmla="*/ 0 w 2324"/>
                <a:gd name="T11" fmla="*/ 2632 h 2632"/>
                <a:gd name="T12" fmla="*/ 974 w 2324"/>
                <a:gd name="T13" fmla="*/ 0 h 2632"/>
                <a:gd name="T14" fmla="*/ 1354 w 2324"/>
                <a:gd name="T15" fmla="*/ 0 h 2632"/>
                <a:gd name="T16" fmla="*/ 2324 w 2324"/>
                <a:gd name="T17" fmla="*/ 2632 h 2632"/>
                <a:gd name="T18" fmla="*/ 639 w 2324"/>
                <a:gd name="T19" fmla="*/ 1684 h 2632"/>
                <a:gd name="T20" fmla="*/ 1654 w 2324"/>
                <a:gd name="T21" fmla="*/ 1684 h 2632"/>
                <a:gd name="T22" fmla="*/ 1147 w 2324"/>
                <a:gd name="T23" fmla="*/ 331 h 2632"/>
                <a:gd name="T24" fmla="*/ 639 w 2324"/>
                <a:gd name="T25" fmla="*/ 1684 h 2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24" h="2632">
                  <a:moveTo>
                    <a:pt x="2324" y="2632"/>
                  </a:moveTo>
                  <a:lnTo>
                    <a:pt x="1989" y="2632"/>
                  </a:lnTo>
                  <a:lnTo>
                    <a:pt x="1741" y="1955"/>
                  </a:lnTo>
                  <a:lnTo>
                    <a:pt x="556" y="1955"/>
                  </a:lnTo>
                  <a:lnTo>
                    <a:pt x="309" y="2632"/>
                  </a:lnTo>
                  <a:lnTo>
                    <a:pt x="0" y="2632"/>
                  </a:lnTo>
                  <a:lnTo>
                    <a:pt x="974" y="0"/>
                  </a:lnTo>
                  <a:lnTo>
                    <a:pt x="1354" y="0"/>
                  </a:lnTo>
                  <a:lnTo>
                    <a:pt x="2324" y="2632"/>
                  </a:lnTo>
                  <a:close/>
                  <a:moveTo>
                    <a:pt x="639" y="1684"/>
                  </a:moveTo>
                  <a:lnTo>
                    <a:pt x="1654" y="1684"/>
                  </a:lnTo>
                  <a:lnTo>
                    <a:pt x="1147" y="331"/>
                  </a:lnTo>
                  <a:lnTo>
                    <a:pt x="639" y="1684"/>
                  </a:lnTo>
                  <a:close/>
                </a:path>
              </a:pathLst>
            </a:custGeom>
            <a:grpFill/>
            <a:ln>
              <a:noFill/>
            </a:ln>
          </p:spPr>
          <p:txBody>
            <a:bodyPr vert="horz" wrap="square" lIns="91440" tIns="45720" rIns="91440" bIns="45720" numCol="1" anchor="t" anchorCtr="0" compatLnSpc="1">
              <a:prstTxWarp prst="textNoShape">
                <a:avLst/>
              </a:prstTxWarp>
            </a:bodyPr>
            <a:lstStyle/>
            <a:p>
              <a:pPr rtl="0"/>
              <a:endParaRPr lang="en-US" sz="1800"/>
            </a:p>
          </p:txBody>
        </p:sp>
        <p:sp>
          <p:nvSpPr>
            <p:cNvPr id="17" name="Freeform 12">
              <a:extLst>
                <a:ext uri="{FF2B5EF4-FFF2-40B4-BE49-F238E27FC236}">
                  <a16:creationId xmlns:a16="http://schemas.microsoft.com/office/drawing/2014/main" id="{02E0A4E8-ECD0-4875-9653-0660BF0690AD}"/>
                </a:ext>
              </a:extLst>
            </p:cNvPr>
            <p:cNvSpPr>
              <a:spLocks noEditPoints="1"/>
            </p:cNvSpPr>
            <p:nvPr userDrawn="1"/>
          </p:nvSpPr>
          <p:spPr bwMode="gray">
            <a:xfrm>
              <a:off x="-58231088" y="25911175"/>
              <a:ext cx="2908300" cy="4178300"/>
            </a:xfrm>
            <a:custGeom>
              <a:avLst/>
              <a:gdLst>
                <a:gd name="T0" fmla="*/ 0 w 1696"/>
                <a:gd name="T1" fmla="*/ 0 h 2438"/>
                <a:gd name="T2" fmla="*/ 916 w 1696"/>
                <a:gd name="T3" fmla="*/ 0 h 2438"/>
                <a:gd name="T4" fmla="*/ 1696 w 1696"/>
                <a:gd name="T5" fmla="*/ 756 h 2438"/>
                <a:gd name="T6" fmla="*/ 916 w 1696"/>
                <a:gd name="T7" fmla="*/ 1515 h 2438"/>
                <a:gd name="T8" fmla="*/ 289 w 1696"/>
                <a:gd name="T9" fmla="*/ 1515 h 2438"/>
                <a:gd name="T10" fmla="*/ 289 w 1696"/>
                <a:gd name="T11" fmla="*/ 2438 h 2438"/>
                <a:gd name="T12" fmla="*/ 0 w 1696"/>
                <a:gd name="T13" fmla="*/ 2438 h 2438"/>
                <a:gd name="T14" fmla="*/ 0 w 1696"/>
                <a:gd name="T15" fmla="*/ 0 h 2438"/>
                <a:gd name="T16" fmla="*/ 289 w 1696"/>
                <a:gd name="T17" fmla="*/ 1264 h 2438"/>
                <a:gd name="T18" fmla="*/ 909 w 1696"/>
                <a:gd name="T19" fmla="*/ 1264 h 2438"/>
                <a:gd name="T20" fmla="*/ 1400 w 1696"/>
                <a:gd name="T21" fmla="*/ 756 h 2438"/>
                <a:gd name="T22" fmla="*/ 909 w 1696"/>
                <a:gd name="T23" fmla="*/ 251 h 2438"/>
                <a:gd name="T24" fmla="*/ 289 w 1696"/>
                <a:gd name="T25" fmla="*/ 251 h 2438"/>
                <a:gd name="T26" fmla="*/ 289 w 1696"/>
                <a:gd name="T27" fmla="*/ 1264 h 2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96" h="2438">
                  <a:moveTo>
                    <a:pt x="0" y="0"/>
                  </a:moveTo>
                  <a:cubicBezTo>
                    <a:pt x="916" y="0"/>
                    <a:pt x="916" y="0"/>
                    <a:pt x="916" y="0"/>
                  </a:cubicBezTo>
                  <a:cubicBezTo>
                    <a:pt x="1390" y="0"/>
                    <a:pt x="1696" y="234"/>
                    <a:pt x="1696" y="756"/>
                  </a:cubicBezTo>
                  <a:cubicBezTo>
                    <a:pt x="1696" y="1282"/>
                    <a:pt x="1390" y="1515"/>
                    <a:pt x="916" y="1515"/>
                  </a:cubicBezTo>
                  <a:cubicBezTo>
                    <a:pt x="289" y="1515"/>
                    <a:pt x="289" y="1515"/>
                    <a:pt x="289" y="1515"/>
                  </a:cubicBezTo>
                  <a:cubicBezTo>
                    <a:pt x="289" y="2438"/>
                    <a:pt x="289" y="2438"/>
                    <a:pt x="289" y="2438"/>
                  </a:cubicBezTo>
                  <a:cubicBezTo>
                    <a:pt x="0" y="2438"/>
                    <a:pt x="0" y="2438"/>
                    <a:pt x="0" y="2438"/>
                  </a:cubicBezTo>
                  <a:lnTo>
                    <a:pt x="0" y="0"/>
                  </a:lnTo>
                  <a:close/>
                  <a:moveTo>
                    <a:pt x="289" y="1264"/>
                  </a:moveTo>
                  <a:cubicBezTo>
                    <a:pt x="909" y="1264"/>
                    <a:pt x="909" y="1264"/>
                    <a:pt x="909" y="1264"/>
                  </a:cubicBezTo>
                  <a:cubicBezTo>
                    <a:pt x="1208" y="1264"/>
                    <a:pt x="1400" y="1114"/>
                    <a:pt x="1400" y="756"/>
                  </a:cubicBezTo>
                  <a:cubicBezTo>
                    <a:pt x="1400" y="401"/>
                    <a:pt x="1205" y="251"/>
                    <a:pt x="909" y="251"/>
                  </a:cubicBezTo>
                  <a:cubicBezTo>
                    <a:pt x="289" y="251"/>
                    <a:pt x="289" y="251"/>
                    <a:pt x="289" y="251"/>
                  </a:cubicBezTo>
                  <a:lnTo>
                    <a:pt x="289" y="1264"/>
                  </a:lnTo>
                  <a:close/>
                </a:path>
              </a:pathLst>
            </a:custGeom>
            <a:grpFill/>
            <a:ln>
              <a:noFill/>
            </a:ln>
          </p:spPr>
          <p:txBody>
            <a:bodyPr vert="horz" wrap="square" lIns="91440" tIns="45720" rIns="91440" bIns="45720" numCol="1" anchor="t" anchorCtr="0" compatLnSpc="1">
              <a:prstTxWarp prst="textNoShape">
                <a:avLst/>
              </a:prstTxWarp>
            </a:bodyPr>
            <a:lstStyle/>
            <a:p>
              <a:pPr rtl="0"/>
              <a:endParaRPr lang="en-US" sz="1800"/>
            </a:p>
          </p:txBody>
        </p:sp>
        <p:sp>
          <p:nvSpPr>
            <p:cNvPr id="18" name="Freeform 13">
              <a:extLst>
                <a:ext uri="{FF2B5EF4-FFF2-40B4-BE49-F238E27FC236}">
                  <a16:creationId xmlns:a16="http://schemas.microsoft.com/office/drawing/2014/main" id="{CA1D665C-CE28-45BC-9C95-863A7AA2C60B}"/>
                </a:ext>
              </a:extLst>
            </p:cNvPr>
            <p:cNvSpPr>
              <a:spLocks noEditPoints="1"/>
            </p:cNvSpPr>
            <p:nvPr userDrawn="1"/>
          </p:nvSpPr>
          <p:spPr bwMode="gray">
            <a:xfrm>
              <a:off x="-54684613" y="25850850"/>
              <a:ext cx="3235325" cy="4297362"/>
            </a:xfrm>
            <a:custGeom>
              <a:avLst/>
              <a:gdLst>
                <a:gd name="T0" fmla="*/ 1888 w 1888"/>
                <a:gd name="T1" fmla="*/ 1634 h 2507"/>
                <a:gd name="T2" fmla="*/ 941 w 1888"/>
                <a:gd name="T3" fmla="*/ 2507 h 2507"/>
                <a:gd name="T4" fmla="*/ 0 w 1888"/>
                <a:gd name="T5" fmla="*/ 1634 h 2507"/>
                <a:gd name="T6" fmla="*/ 0 w 1888"/>
                <a:gd name="T7" fmla="*/ 875 h 2507"/>
                <a:gd name="T8" fmla="*/ 948 w 1888"/>
                <a:gd name="T9" fmla="*/ 0 h 2507"/>
                <a:gd name="T10" fmla="*/ 1888 w 1888"/>
                <a:gd name="T11" fmla="*/ 875 h 2507"/>
                <a:gd name="T12" fmla="*/ 1888 w 1888"/>
                <a:gd name="T13" fmla="*/ 1634 h 2507"/>
                <a:gd name="T14" fmla="*/ 1599 w 1888"/>
                <a:gd name="T15" fmla="*/ 875 h 2507"/>
                <a:gd name="T16" fmla="*/ 948 w 1888"/>
                <a:gd name="T17" fmla="*/ 251 h 2507"/>
                <a:gd name="T18" fmla="*/ 289 w 1888"/>
                <a:gd name="T19" fmla="*/ 875 h 2507"/>
                <a:gd name="T20" fmla="*/ 289 w 1888"/>
                <a:gd name="T21" fmla="*/ 1634 h 2507"/>
                <a:gd name="T22" fmla="*/ 941 w 1888"/>
                <a:gd name="T23" fmla="*/ 2257 h 2507"/>
                <a:gd name="T24" fmla="*/ 1599 w 1888"/>
                <a:gd name="T25" fmla="*/ 1634 h 2507"/>
                <a:gd name="T26" fmla="*/ 1599 w 1888"/>
                <a:gd name="T27" fmla="*/ 875 h 2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88" h="2507">
                  <a:moveTo>
                    <a:pt x="1888" y="1634"/>
                  </a:moveTo>
                  <a:cubicBezTo>
                    <a:pt x="1888" y="2194"/>
                    <a:pt x="1529" y="2507"/>
                    <a:pt x="941" y="2507"/>
                  </a:cubicBezTo>
                  <a:cubicBezTo>
                    <a:pt x="359" y="2507"/>
                    <a:pt x="0" y="2194"/>
                    <a:pt x="0" y="1634"/>
                  </a:cubicBezTo>
                  <a:cubicBezTo>
                    <a:pt x="0" y="875"/>
                    <a:pt x="0" y="875"/>
                    <a:pt x="0" y="875"/>
                  </a:cubicBezTo>
                  <a:cubicBezTo>
                    <a:pt x="0" y="310"/>
                    <a:pt x="359" y="0"/>
                    <a:pt x="948" y="0"/>
                  </a:cubicBezTo>
                  <a:cubicBezTo>
                    <a:pt x="1529" y="0"/>
                    <a:pt x="1888" y="310"/>
                    <a:pt x="1888" y="875"/>
                  </a:cubicBezTo>
                  <a:lnTo>
                    <a:pt x="1888" y="1634"/>
                  </a:lnTo>
                  <a:close/>
                  <a:moveTo>
                    <a:pt x="1599" y="875"/>
                  </a:moveTo>
                  <a:cubicBezTo>
                    <a:pt x="1599" y="478"/>
                    <a:pt x="1355" y="251"/>
                    <a:pt x="948" y="251"/>
                  </a:cubicBezTo>
                  <a:cubicBezTo>
                    <a:pt x="533" y="251"/>
                    <a:pt x="289" y="478"/>
                    <a:pt x="289" y="875"/>
                  </a:cubicBezTo>
                  <a:cubicBezTo>
                    <a:pt x="289" y="1634"/>
                    <a:pt x="289" y="1634"/>
                    <a:pt x="289" y="1634"/>
                  </a:cubicBezTo>
                  <a:cubicBezTo>
                    <a:pt x="289" y="2031"/>
                    <a:pt x="533" y="2257"/>
                    <a:pt x="941" y="2257"/>
                  </a:cubicBezTo>
                  <a:cubicBezTo>
                    <a:pt x="1355" y="2257"/>
                    <a:pt x="1599" y="2031"/>
                    <a:pt x="1599" y="1634"/>
                  </a:cubicBezTo>
                  <a:lnTo>
                    <a:pt x="1599" y="875"/>
                  </a:lnTo>
                  <a:close/>
                </a:path>
              </a:pathLst>
            </a:custGeom>
            <a:grpFill/>
            <a:ln>
              <a:noFill/>
            </a:ln>
          </p:spPr>
          <p:txBody>
            <a:bodyPr vert="horz" wrap="square" lIns="91440" tIns="45720" rIns="91440" bIns="45720" numCol="1" anchor="t" anchorCtr="0" compatLnSpc="1">
              <a:prstTxWarp prst="textNoShape">
                <a:avLst/>
              </a:prstTxWarp>
            </a:bodyPr>
            <a:lstStyle/>
            <a:p>
              <a:pPr rtl="0"/>
              <a:endParaRPr lang="en-US" sz="1800"/>
            </a:p>
          </p:txBody>
        </p:sp>
        <p:sp>
          <p:nvSpPr>
            <p:cNvPr id="19" name="Freeform 14">
              <a:extLst>
                <a:ext uri="{FF2B5EF4-FFF2-40B4-BE49-F238E27FC236}">
                  <a16:creationId xmlns:a16="http://schemas.microsoft.com/office/drawing/2014/main" id="{981D7C57-B579-4E4C-A117-5658CA2D6895}"/>
                </a:ext>
              </a:extLst>
            </p:cNvPr>
            <p:cNvSpPr>
              <a:spLocks noEditPoints="1"/>
            </p:cNvSpPr>
            <p:nvPr userDrawn="1"/>
          </p:nvSpPr>
          <p:spPr bwMode="gray">
            <a:xfrm>
              <a:off x="-50457100" y="25911175"/>
              <a:ext cx="3024188" cy="4178300"/>
            </a:xfrm>
            <a:custGeom>
              <a:avLst/>
              <a:gdLst>
                <a:gd name="T0" fmla="*/ 0 w 1765"/>
                <a:gd name="T1" fmla="*/ 0 h 2438"/>
                <a:gd name="T2" fmla="*/ 968 w 1765"/>
                <a:gd name="T3" fmla="*/ 0 h 2438"/>
                <a:gd name="T4" fmla="*/ 1747 w 1765"/>
                <a:gd name="T5" fmla="*/ 756 h 2438"/>
                <a:gd name="T6" fmla="*/ 1291 w 1765"/>
                <a:gd name="T7" fmla="*/ 1470 h 2438"/>
                <a:gd name="T8" fmla="*/ 1765 w 1765"/>
                <a:gd name="T9" fmla="*/ 2438 h 2438"/>
                <a:gd name="T10" fmla="*/ 1431 w 1765"/>
                <a:gd name="T11" fmla="*/ 2438 h 2438"/>
                <a:gd name="T12" fmla="*/ 996 w 1765"/>
                <a:gd name="T13" fmla="*/ 1515 h 2438"/>
                <a:gd name="T14" fmla="*/ 289 w 1765"/>
                <a:gd name="T15" fmla="*/ 1515 h 2438"/>
                <a:gd name="T16" fmla="*/ 289 w 1765"/>
                <a:gd name="T17" fmla="*/ 2438 h 2438"/>
                <a:gd name="T18" fmla="*/ 0 w 1765"/>
                <a:gd name="T19" fmla="*/ 2438 h 2438"/>
                <a:gd name="T20" fmla="*/ 0 w 1765"/>
                <a:gd name="T21" fmla="*/ 0 h 2438"/>
                <a:gd name="T22" fmla="*/ 289 w 1765"/>
                <a:gd name="T23" fmla="*/ 1264 h 2438"/>
                <a:gd name="T24" fmla="*/ 960 w 1765"/>
                <a:gd name="T25" fmla="*/ 1264 h 2438"/>
                <a:gd name="T26" fmla="*/ 1451 w 1765"/>
                <a:gd name="T27" fmla="*/ 756 h 2438"/>
                <a:gd name="T28" fmla="*/ 960 w 1765"/>
                <a:gd name="T29" fmla="*/ 251 h 2438"/>
                <a:gd name="T30" fmla="*/ 289 w 1765"/>
                <a:gd name="T31" fmla="*/ 251 h 2438"/>
                <a:gd name="T32" fmla="*/ 289 w 1765"/>
                <a:gd name="T33" fmla="*/ 1264 h 2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65" h="2438">
                  <a:moveTo>
                    <a:pt x="0" y="0"/>
                  </a:moveTo>
                  <a:cubicBezTo>
                    <a:pt x="968" y="0"/>
                    <a:pt x="968" y="0"/>
                    <a:pt x="968" y="0"/>
                  </a:cubicBezTo>
                  <a:cubicBezTo>
                    <a:pt x="1441" y="0"/>
                    <a:pt x="1747" y="234"/>
                    <a:pt x="1747" y="756"/>
                  </a:cubicBezTo>
                  <a:cubicBezTo>
                    <a:pt x="1747" y="1149"/>
                    <a:pt x="1577" y="1379"/>
                    <a:pt x="1291" y="1470"/>
                  </a:cubicBezTo>
                  <a:cubicBezTo>
                    <a:pt x="1765" y="2438"/>
                    <a:pt x="1765" y="2438"/>
                    <a:pt x="1765" y="2438"/>
                  </a:cubicBezTo>
                  <a:cubicBezTo>
                    <a:pt x="1431" y="2438"/>
                    <a:pt x="1431" y="2438"/>
                    <a:pt x="1431" y="2438"/>
                  </a:cubicBezTo>
                  <a:cubicBezTo>
                    <a:pt x="996" y="1515"/>
                    <a:pt x="996" y="1515"/>
                    <a:pt x="996" y="1515"/>
                  </a:cubicBezTo>
                  <a:cubicBezTo>
                    <a:pt x="289" y="1515"/>
                    <a:pt x="289" y="1515"/>
                    <a:pt x="289" y="1515"/>
                  </a:cubicBezTo>
                  <a:cubicBezTo>
                    <a:pt x="289" y="2438"/>
                    <a:pt x="289" y="2438"/>
                    <a:pt x="289" y="2438"/>
                  </a:cubicBezTo>
                  <a:cubicBezTo>
                    <a:pt x="0" y="2438"/>
                    <a:pt x="0" y="2438"/>
                    <a:pt x="0" y="2438"/>
                  </a:cubicBezTo>
                  <a:lnTo>
                    <a:pt x="0" y="0"/>
                  </a:lnTo>
                  <a:close/>
                  <a:moveTo>
                    <a:pt x="289" y="1264"/>
                  </a:moveTo>
                  <a:cubicBezTo>
                    <a:pt x="960" y="1264"/>
                    <a:pt x="960" y="1264"/>
                    <a:pt x="960" y="1264"/>
                  </a:cubicBezTo>
                  <a:cubicBezTo>
                    <a:pt x="1260" y="1264"/>
                    <a:pt x="1451" y="1114"/>
                    <a:pt x="1451" y="756"/>
                  </a:cubicBezTo>
                  <a:cubicBezTo>
                    <a:pt x="1451" y="401"/>
                    <a:pt x="1257" y="251"/>
                    <a:pt x="960" y="251"/>
                  </a:cubicBezTo>
                  <a:cubicBezTo>
                    <a:pt x="289" y="251"/>
                    <a:pt x="289" y="251"/>
                    <a:pt x="289" y="251"/>
                  </a:cubicBezTo>
                  <a:lnTo>
                    <a:pt x="289" y="1264"/>
                  </a:lnTo>
                  <a:close/>
                </a:path>
              </a:pathLst>
            </a:custGeom>
            <a:grpFill/>
            <a:ln>
              <a:noFill/>
            </a:ln>
          </p:spPr>
          <p:txBody>
            <a:bodyPr vert="horz" wrap="square" lIns="91440" tIns="45720" rIns="91440" bIns="45720" numCol="1" anchor="t" anchorCtr="0" compatLnSpc="1">
              <a:prstTxWarp prst="textNoShape">
                <a:avLst/>
              </a:prstTxWarp>
            </a:bodyPr>
            <a:lstStyle/>
            <a:p>
              <a:pPr rtl="0"/>
              <a:endParaRPr lang="en-US" sz="1800"/>
            </a:p>
          </p:txBody>
        </p:sp>
        <p:sp>
          <p:nvSpPr>
            <p:cNvPr id="20" name="Freeform 15">
              <a:extLst>
                <a:ext uri="{FF2B5EF4-FFF2-40B4-BE49-F238E27FC236}">
                  <a16:creationId xmlns:a16="http://schemas.microsoft.com/office/drawing/2014/main" id="{B316DC60-17AF-428A-88EA-ACC1AA1C3C8C}"/>
                </a:ext>
              </a:extLst>
            </p:cNvPr>
            <p:cNvSpPr>
              <a:spLocks/>
            </p:cNvSpPr>
            <p:nvPr userDrawn="1"/>
          </p:nvSpPr>
          <p:spPr bwMode="gray">
            <a:xfrm>
              <a:off x="-46589950" y="25850850"/>
              <a:ext cx="3025775" cy="4297362"/>
            </a:xfrm>
            <a:custGeom>
              <a:avLst/>
              <a:gdLst>
                <a:gd name="T0" fmla="*/ 1090 w 1765"/>
                <a:gd name="T1" fmla="*/ 1421 h 2507"/>
                <a:gd name="T2" fmla="*/ 626 w 1765"/>
                <a:gd name="T3" fmla="*/ 1334 h 2507"/>
                <a:gd name="T4" fmla="*/ 20 w 1765"/>
                <a:gd name="T5" fmla="*/ 687 h 2507"/>
                <a:gd name="T6" fmla="*/ 884 w 1765"/>
                <a:gd name="T7" fmla="*/ 0 h 2507"/>
                <a:gd name="T8" fmla="*/ 1748 w 1765"/>
                <a:gd name="T9" fmla="*/ 735 h 2507"/>
                <a:gd name="T10" fmla="*/ 1748 w 1765"/>
                <a:gd name="T11" fmla="*/ 767 h 2507"/>
                <a:gd name="T12" fmla="*/ 1462 w 1765"/>
                <a:gd name="T13" fmla="*/ 767 h 2507"/>
                <a:gd name="T14" fmla="*/ 1462 w 1765"/>
                <a:gd name="T15" fmla="*/ 735 h 2507"/>
                <a:gd name="T16" fmla="*/ 884 w 1765"/>
                <a:gd name="T17" fmla="*/ 251 h 2507"/>
                <a:gd name="T18" fmla="*/ 317 w 1765"/>
                <a:gd name="T19" fmla="*/ 669 h 2507"/>
                <a:gd name="T20" fmla="*/ 696 w 1765"/>
                <a:gd name="T21" fmla="*/ 1069 h 2507"/>
                <a:gd name="T22" fmla="*/ 1156 w 1765"/>
                <a:gd name="T23" fmla="*/ 1157 h 2507"/>
                <a:gd name="T24" fmla="*/ 1765 w 1765"/>
                <a:gd name="T25" fmla="*/ 1801 h 2507"/>
                <a:gd name="T26" fmla="*/ 881 w 1765"/>
                <a:gd name="T27" fmla="*/ 2507 h 2507"/>
                <a:gd name="T28" fmla="*/ 0 w 1765"/>
                <a:gd name="T29" fmla="*/ 1773 h 2507"/>
                <a:gd name="T30" fmla="*/ 0 w 1765"/>
                <a:gd name="T31" fmla="*/ 1742 h 2507"/>
                <a:gd name="T32" fmla="*/ 289 w 1765"/>
                <a:gd name="T33" fmla="*/ 1742 h 2507"/>
                <a:gd name="T34" fmla="*/ 289 w 1765"/>
                <a:gd name="T35" fmla="*/ 1773 h 2507"/>
                <a:gd name="T36" fmla="*/ 881 w 1765"/>
                <a:gd name="T37" fmla="*/ 2257 h 2507"/>
                <a:gd name="T38" fmla="*/ 1469 w 1765"/>
                <a:gd name="T39" fmla="*/ 1818 h 2507"/>
                <a:gd name="T40" fmla="*/ 1090 w 1765"/>
                <a:gd name="T41" fmla="*/ 1421 h 2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65" h="2507">
                  <a:moveTo>
                    <a:pt x="1090" y="1421"/>
                  </a:moveTo>
                  <a:cubicBezTo>
                    <a:pt x="626" y="1334"/>
                    <a:pt x="626" y="1334"/>
                    <a:pt x="626" y="1334"/>
                  </a:cubicBezTo>
                  <a:cubicBezTo>
                    <a:pt x="247" y="1261"/>
                    <a:pt x="20" y="1052"/>
                    <a:pt x="20" y="687"/>
                  </a:cubicBezTo>
                  <a:cubicBezTo>
                    <a:pt x="20" y="237"/>
                    <a:pt x="334" y="0"/>
                    <a:pt x="884" y="0"/>
                  </a:cubicBezTo>
                  <a:cubicBezTo>
                    <a:pt x="1434" y="0"/>
                    <a:pt x="1748" y="244"/>
                    <a:pt x="1748" y="735"/>
                  </a:cubicBezTo>
                  <a:cubicBezTo>
                    <a:pt x="1748" y="767"/>
                    <a:pt x="1748" y="767"/>
                    <a:pt x="1748" y="767"/>
                  </a:cubicBezTo>
                  <a:cubicBezTo>
                    <a:pt x="1462" y="767"/>
                    <a:pt x="1462" y="767"/>
                    <a:pt x="1462" y="767"/>
                  </a:cubicBezTo>
                  <a:cubicBezTo>
                    <a:pt x="1462" y="735"/>
                    <a:pt x="1462" y="735"/>
                    <a:pt x="1462" y="735"/>
                  </a:cubicBezTo>
                  <a:cubicBezTo>
                    <a:pt x="1462" y="415"/>
                    <a:pt x="1260" y="251"/>
                    <a:pt x="884" y="251"/>
                  </a:cubicBezTo>
                  <a:cubicBezTo>
                    <a:pt x="508" y="251"/>
                    <a:pt x="317" y="394"/>
                    <a:pt x="317" y="669"/>
                  </a:cubicBezTo>
                  <a:cubicBezTo>
                    <a:pt x="317" y="895"/>
                    <a:pt x="463" y="1024"/>
                    <a:pt x="696" y="1069"/>
                  </a:cubicBezTo>
                  <a:cubicBezTo>
                    <a:pt x="1156" y="1157"/>
                    <a:pt x="1156" y="1157"/>
                    <a:pt x="1156" y="1157"/>
                  </a:cubicBezTo>
                  <a:cubicBezTo>
                    <a:pt x="1546" y="1230"/>
                    <a:pt x="1765" y="1435"/>
                    <a:pt x="1765" y="1801"/>
                  </a:cubicBezTo>
                  <a:cubicBezTo>
                    <a:pt x="1765" y="2271"/>
                    <a:pt x="1434" y="2507"/>
                    <a:pt x="881" y="2507"/>
                  </a:cubicBezTo>
                  <a:cubicBezTo>
                    <a:pt x="331" y="2507"/>
                    <a:pt x="0" y="2261"/>
                    <a:pt x="0" y="1773"/>
                  </a:cubicBezTo>
                  <a:cubicBezTo>
                    <a:pt x="0" y="1742"/>
                    <a:pt x="0" y="1742"/>
                    <a:pt x="0" y="1742"/>
                  </a:cubicBezTo>
                  <a:cubicBezTo>
                    <a:pt x="289" y="1742"/>
                    <a:pt x="289" y="1742"/>
                    <a:pt x="289" y="1742"/>
                  </a:cubicBezTo>
                  <a:cubicBezTo>
                    <a:pt x="289" y="1773"/>
                    <a:pt x="289" y="1773"/>
                    <a:pt x="289" y="1773"/>
                  </a:cubicBezTo>
                  <a:cubicBezTo>
                    <a:pt x="289" y="2093"/>
                    <a:pt x="505" y="2257"/>
                    <a:pt x="881" y="2257"/>
                  </a:cubicBezTo>
                  <a:cubicBezTo>
                    <a:pt x="1260" y="2257"/>
                    <a:pt x="1469" y="2114"/>
                    <a:pt x="1469" y="1818"/>
                  </a:cubicBezTo>
                  <a:cubicBezTo>
                    <a:pt x="1469" y="1592"/>
                    <a:pt x="1323" y="1466"/>
                    <a:pt x="1090" y="1421"/>
                  </a:cubicBezTo>
                </a:path>
              </a:pathLst>
            </a:custGeom>
            <a:grpFill/>
            <a:ln>
              <a:noFill/>
            </a:ln>
          </p:spPr>
          <p:txBody>
            <a:bodyPr vert="horz" wrap="square" lIns="91440" tIns="45720" rIns="91440" bIns="45720" numCol="1" anchor="t" anchorCtr="0" compatLnSpc="1">
              <a:prstTxWarp prst="textNoShape">
                <a:avLst/>
              </a:prstTxWarp>
            </a:bodyPr>
            <a:lstStyle/>
            <a:p>
              <a:pPr rtl="0"/>
              <a:endParaRPr lang="en-US" sz="1800"/>
            </a:p>
          </p:txBody>
        </p:sp>
        <p:sp>
          <p:nvSpPr>
            <p:cNvPr id="21" name="Freeform 16">
              <a:extLst>
                <a:ext uri="{FF2B5EF4-FFF2-40B4-BE49-F238E27FC236}">
                  <a16:creationId xmlns:a16="http://schemas.microsoft.com/office/drawing/2014/main" id="{9789EE16-E9EE-4412-939D-A91FC7A615B3}"/>
                </a:ext>
              </a:extLst>
            </p:cNvPr>
            <p:cNvSpPr>
              <a:spLocks/>
            </p:cNvSpPr>
            <p:nvPr userDrawn="1"/>
          </p:nvSpPr>
          <p:spPr bwMode="gray">
            <a:xfrm>
              <a:off x="-42698988" y="25850850"/>
              <a:ext cx="3175000" cy="4297362"/>
            </a:xfrm>
            <a:custGeom>
              <a:avLst/>
              <a:gdLst>
                <a:gd name="T0" fmla="*/ 1852 w 1852"/>
                <a:gd name="T1" fmla="*/ 1689 h 2507"/>
                <a:gd name="T2" fmla="*/ 1852 w 1852"/>
                <a:gd name="T3" fmla="*/ 1700 h 2507"/>
                <a:gd name="T4" fmla="*/ 937 w 1852"/>
                <a:gd name="T5" fmla="*/ 2507 h 2507"/>
                <a:gd name="T6" fmla="*/ 0 w 1852"/>
                <a:gd name="T7" fmla="*/ 1634 h 2507"/>
                <a:gd name="T8" fmla="*/ 0 w 1852"/>
                <a:gd name="T9" fmla="*/ 875 h 2507"/>
                <a:gd name="T10" fmla="*/ 940 w 1852"/>
                <a:gd name="T11" fmla="*/ 0 h 2507"/>
                <a:gd name="T12" fmla="*/ 1852 w 1852"/>
                <a:gd name="T13" fmla="*/ 805 h 2507"/>
                <a:gd name="T14" fmla="*/ 1852 w 1852"/>
                <a:gd name="T15" fmla="*/ 819 h 2507"/>
                <a:gd name="T16" fmla="*/ 1563 w 1852"/>
                <a:gd name="T17" fmla="*/ 819 h 2507"/>
                <a:gd name="T18" fmla="*/ 1563 w 1852"/>
                <a:gd name="T19" fmla="*/ 805 h 2507"/>
                <a:gd name="T20" fmla="*/ 940 w 1852"/>
                <a:gd name="T21" fmla="*/ 251 h 2507"/>
                <a:gd name="T22" fmla="*/ 289 w 1852"/>
                <a:gd name="T23" fmla="*/ 875 h 2507"/>
                <a:gd name="T24" fmla="*/ 289 w 1852"/>
                <a:gd name="T25" fmla="*/ 1634 h 2507"/>
                <a:gd name="T26" fmla="*/ 937 w 1852"/>
                <a:gd name="T27" fmla="*/ 2257 h 2507"/>
                <a:gd name="T28" fmla="*/ 1563 w 1852"/>
                <a:gd name="T29" fmla="*/ 1700 h 2507"/>
                <a:gd name="T30" fmla="*/ 1563 w 1852"/>
                <a:gd name="T31" fmla="*/ 1689 h 2507"/>
                <a:gd name="T32" fmla="*/ 1852 w 1852"/>
                <a:gd name="T33" fmla="*/ 1689 h 2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52" h="2507">
                  <a:moveTo>
                    <a:pt x="1852" y="1689"/>
                  </a:moveTo>
                  <a:cubicBezTo>
                    <a:pt x="1852" y="1700"/>
                    <a:pt x="1852" y="1700"/>
                    <a:pt x="1852" y="1700"/>
                  </a:cubicBezTo>
                  <a:cubicBezTo>
                    <a:pt x="1852" y="2215"/>
                    <a:pt x="1501" y="2507"/>
                    <a:pt x="937" y="2507"/>
                  </a:cubicBezTo>
                  <a:cubicBezTo>
                    <a:pt x="358" y="2507"/>
                    <a:pt x="0" y="2194"/>
                    <a:pt x="0" y="1634"/>
                  </a:cubicBezTo>
                  <a:cubicBezTo>
                    <a:pt x="0" y="875"/>
                    <a:pt x="0" y="875"/>
                    <a:pt x="0" y="875"/>
                  </a:cubicBezTo>
                  <a:cubicBezTo>
                    <a:pt x="0" y="310"/>
                    <a:pt x="358" y="0"/>
                    <a:pt x="940" y="0"/>
                  </a:cubicBezTo>
                  <a:cubicBezTo>
                    <a:pt x="1501" y="0"/>
                    <a:pt x="1852" y="290"/>
                    <a:pt x="1852" y="805"/>
                  </a:cubicBezTo>
                  <a:cubicBezTo>
                    <a:pt x="1852" y="819"/>
                    <a:pt x="1852" y="819"/>
                    <a:pt x="1852" y="819"/>
                  </a:cubicBezTo>
                  <a:cubicBezTo>
                    <a:pt x="1563" y="819"/>
                    <a:pt x="1563" y="819"/>
                    <a:pt x="1563" y="819"/>
                  </a:cubicBezTo>
                  <a:cubicBezTo>
                    <a:pt x="1563" y="805"/>
                    <a:pt x="1563" y="805"/>
                    <a:pt x="1563" y="805"/>
                  </a:cubicBezTo>
                  <a:cubicBezTo>
                    <a:pt x="1563" y="457"/>
                    <a:pt x="1326" y="251"/>
                    <a:pt x="940" y="251"/>
                  </a:cubicBezTo>
                  <a:cubicBezTo>
                    <a:pt x="532" y="251"/>
                    <a:pt x="289" y="478"/>
                    <a:pt x="289" y="875"/>
                  </a:cubicBezTo>
                  <a:cubicBezTo>
                    <a:pt x="289" y="1634"/>
                    <a:pt x="289" y="1634"/>
                    <a:pt x="289" y="1634"/>
                  </a:cubicBezTo>
                  <a:cubicBezTo>
                    <a:pt x="289" y="2031"/>
                    <a:pt x="532" y="2257"/>
                    <a:pt x="937" y="2257"/>
                  </a:cubicBezTo>
                  <a:cubicBezTo>
                    <a:pt x="1326" y="2257"/>
                    <a:pt x="1563" y="2051"/>
                    <a:pt x="1563" y="1700"/>
                  </a:cubicBezTo>
                  <a:cubicBezTo>
                    <a:pt x="1563" y="1689"/>
                    <a:pt x="1563" y="1689"/>
                    <a:pt x="1563" y="1689"/>
                  </a:cubicBezTo>
                  <a:lnTo>
                    <a:pt x="1852" y="1689"/>
                  </a:lnTo>
                  <a:close/>
                </a:path>
              </a:pathLst>
            </a:custGeom>
            <a:grpFill/>
            <a:ln>
              <a:noFill/>
            </a:ln>
          </p:spPr>
          <p:txBody>
            <a:bodyPr vert="horz" wrap="square" lIns="91440" tIns="45720" rIns="91440" bIns="45720" numCol="1" anchor="t" anchorCtr="0" compatLnSpc="1">
              <a:prstTxWarp prst="textNoShape">
                <a:avLst/>
              </a:prstTxWarp>
            </a:bodyPr>
            <a:lstStyle/>
            <a:p>
              <a:pPr rtl="0"/>
              <a:endParaRPr lang="en-US" sz="1800"/>
            </a:p>
          </p:txBody>
        </p:sp>
        <p:sp>
          <p:nvSpPr>
            <p:cNvPr id="22" name="Freeform 17">
              <a:extLst>
                <a:ext uri="{FF2B5EF4-FFF2-40B4-BE49-F238E27FC236}">
                  <a16:creationId xmlns:a16="http://schemas.microsoft.com/office/drawing/2014/main" id="{371BED50-1B5C-41F4-A442-98F3D61BE8DA}"/>
                </a:ext>
              </a:extLst>
            </p:cNvPr>
            <p:cNvSpPr>
              <a:spLocks/>
            </p:cNvSpPr>
            <p:nvPr userDrawn="1"/>
          </p:nvSpPr>
          <p:spPr bwMode="gray">
            <a:xfrm>
              <a:off x="-38561963" y="25911175"/>
              <a:ext cx="3114675" cy="4178300"/>
            </a:xfrm>
            <a:custGeom>
              <a:avLst/>
              <a:gdLst>
                <a:gd name="T0" fmla="*/ 1650 w 1962"/>
                <a:gd name="T1" fmla="*/ 1448 h 2632"/>
                <a:gd name="T2" fmla="*/ 312 w 1962"/>
                <a:gd name="T3" fmla="*/ 1448 h 2632"/>
                <a:gd name="T4" fmla="*/ 312 w 1962"/>
                <a:gd name="T5" fmla="*/ 2632 h 2632"/>
                <a:gd name="T6" fmla="*/ 0 w 1962"/>
                <a:gd name="T7" fmla="*/ 2632 h 2632"/>
                <a:gd name="T8" fmla="*/ 0 w 1962"/>
                <a:gd name="T9" fmla="*/ 0 h 2632"/>
                <a:gd name="T10" fmla="*/ 312 w 1962"/>
                <a:gd name="T11" fmla="*/ 0 h 2632"/>
                <a:gd name="T12" fmla="*/ 312 w 1962"/>
                <a:gd name="T13" fmla="*/ 1177 h 2632"/>
                <a:gd name="T14" fmla="*/ 1650 w 1962"/>
                <a:gd name="T15" fmla="*/ 1177 h 2632"/>
                <a:gd name="T16" fmla="*/ 1650 w 1962"/>
                <a:gd name="T17" fmla="*/ 0 h 2632"/>
                <a:gd name="T18" fmla="*/ 1962 w 1962"/>
                <a:gd name="T19" fmla="*/ 0 h 2632"/>
                <a:gd name="T20" fmla="*/ 1962 w 1962"/>
                <a:gd name="T21" fmla="*/ 2632 h 2632"/>
                <a:gd name="T22" fmla="*/ 1650 w 1962"/>
                <a:gd name="T23" fmla="*/ 2632 h 2632"/>
                <a:gd name="T24" fmla="*/ 1650 w 1962"/>
                <a:gd name="T25" fmla="*/ 1448 h 2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62" h="2632">
                  <a:moveTo>
                    <a:pt x="1650" y="1448"/>
                  </a:moveTo>
                  <a:lnTo>
                    <a:pt x="312" y="1448"/>
                  </a:lnTo>
                  <a:lnTo>
                    <a:pt x="312" y="2632"/>
                  </a:lnTo>
                  <a:lnTo>
                    <a:pt x="0" y="2632"/>
                  </a:lnTo>
                  <a:lnTo>
                    <a:pt x="0" y="0"/>
                  </a:lnTo>
                  <a:lnTo>
                    <a:pt x="312" y="0"/>
                  </a:lnTo>
                  <a:lnTo>
                    <a:pt x="312" y="1177"/>
                  </a:lnTo>
                  <a:lnTo>
                    <a:pt x="1650" y="1177"/>
                  </a:lnTo>
                  <a:lnTo>
                    <a:pt x="1650" y="0"/>
                  </a:lnTo>
                  <a:lnTo>
                    <a:pt x="1962" y="0"/>
                  </a:lnTo>
                  <a:lnTo>
                    <a:pt x="1962" y="2632"/>
                  </a:lnTo>
                  <a:lnTo>
                    <a:pt x="1650" y="2632"/>
                  </a:lnTo>
                  <a:lnTo>
                    <a:pt x="1650" y="1448"/>
                  </a:lnTo>
                  <a:close/>
                </a:path>
              </a:pathLst>
            </a:custGeom>
            <a:grpFill/>
            <a:ln>
              <a:noFill/>
            </a:ln>
          </p:spPr>
          <p:txBody>
            <a:bodyPr vert="horz" wrap="square" lIns="91440" tIns="45720" rIns="91440" bIns="45720" numCol="1" anchor="t" anchorCtr="0" compatLnSpc="1">
              <a:prstTxWarp prst="textNoShape">
                <a:avLst/>
              </a:prstTxWarp>
            </a:bodyPr>
            <a:lstStyle/>
            <a:p>
              <a:pPr rtl="0"/>
              <a:endParaRPr lang="en-US" sz="1800"/>
            </a:p>
          </p:txBody>
        </p:sp>
        <p:sp>
          <p:nvSpPr>
            <p:cNvPr id="23" name="Freeform 18">
              <a:extLst>
                <a:ext uri="{FF2B5EF4-FFF2-40B4-BE49-F238E27FC236}">
                  <a16:creationId xmlns:a16="http://schemas.microsoft.com/office/drawing/2014/main" id="{C78FF7D2-7C7F-4CA8-913E-470CFABB0F89}"/>
                </a:ext>
              </a:extLst>
            </p:cNvPr>
            <p:cNvSpPr>
              <a:spLocks/>
            </p:cNvSpPr>
            <p:nvPr userDrawn="1"/>
          </p:nvSpPr>
          <p:spPr bwMode="gray">
            <a:xfrm>
              <a:off x="-34396363" y="25911175"/>
              <a:ext cx="2697163" cy="4178300"/>
            </a:xfrm>
            <a:custGeom>
              <a:avLst/>
              <a:gdLst>
                <a:gd name="T0" fmla="*/ 0 w 1699"/>
                <a:gd name="T1" fmla="*/ 0 h 2632"/>
                <a:gd name="T2" fmla="*/ 1699 w 1699"/>
                <a:gd name="T3" fmla="*/ 0 h 2632"/>
                <a:gd name="T4" fmla="*/ 1699 w 1699"/>
                <a:gd name="T5" fmla="*/ 271 h 2632"/>
                <a:gd name="T6" fmla="*/ 312 w 1699"/>
                <a:gd name="T7" fmla="*/ 271 h 2632"/>
                <a:gd name="T8" fmla="*/ 312 w 1699"/>
                <a:gd name="T9" fmla="*/ 1177 h 2632"/>
                <a:gd name="T10" fmla="*/ 1511 w 1699"/>
                <a:gd name="T11" fmla="*/ 1177 h 2632"/>
                <a:gd name="T12" fmla="*/ 1511 w 1699"/>
                <a:gd name="T13" fmla="*/ 1448 h 2632"/>
                <a:gd name="T14" fmla="*/ 312 w 1699"/>
                <a:gd name="T15" fmla="*/ 1448 h 2632"/>
                <a:gd name="T16" fmla="*/ 312 w 1699"/>
                <a:gd name="T17" fmla="*/ 2361 h 2632"/>
                <a:gd name="T18" fmla="*/ 1699 w 1699"/>
                <a:gd name="T19" fmla="*/ 2361 h 2632"/>
                <a:gd name="T20" fmla="*/ 1699 w 1699"/>
                <a:gd name="T21" fmla="*/ 2632 h 2632"/>
                <a:gd name="T22" fmla="*/ 0 w 1699"/>
                <a:gd name="T23" fmla="*/ 2632 h 2632"/>
                <a:gd name="T24" fmla="*/ 0 w 1699"/>
                <a:gd name="T25" fmla="*/ 0 h 2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99" h="2632">
                  <a:moveTo>
                    <a:pt x="0" y="0"/>
                  </a:moveTo>
                  <a:lnTo>
                    <a:pt x="1699" y="0"/>
                  </a:lnTo>
                  <a:lnTo>
                    <a:pt x="1699" y="271"/>
                  </a:lnTo>
                  <a:lnTo>
                    <a:pt x="312" y="271"/>
                  </a:lnTo>
                  <a:lnTo>
                    <a:pt x="312" y="1177"/>
                  </a:lnTo>
                  <a:lnTo>
                    <a:pt x="1511" y="1177"/>
                  </a:lnTo>
                  <a:lnTo>
                    <a:pt x="1511" y="1448"/>
                  </a:lnTo>
                  <a:lnTo>
                    <a:pt x="312" y="1448"/>
                  </a:lnTo>
                  <a:lnTo>
                    <a:pt x="312" y="2361"/>
                  </a:lnTo>
                  <a:lnTo>
                    <a:pt x="1699" y="2361"/>
                  </a:lnTo>
                  <a:lnTo>
                    <a:pt x="1699" y="2632"/>
                  </a:lnTo>
                  <a:lnTo>
                    <a:pt x="0" y="2632"/>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rtl="0"/>
              <a:endParaRPr lang="en-US" sz="1800"/>
            </a:p>
          </p:txBody>
        </p:sp>
        <p:sp>
          <p:nvSpPr>
            <p:cNvPr id="24" name="Freeform 19">
              <a:extLst>
                <a:ext uri="{FF2B5EF4-FFF2-40B4-BE49-F238E27FC236}">
                  <a16:creationId xmlns:a16="http://schemas.microsoft.com/office/drawing/2014/main" id="{FEFE9BFB-04C3-4B6C-9F1D-7D3F9B1980B5}"/>
                </a:ext>
              </a:extLst>
            </p:cNvPr>
            <p:cNvSpPr>
              <a:spLocks/>
            </p:cNvSpPr>
            <p:nvPr userDrawn="1"/>
          </p:nvSpPr>
          <p:spPr bwMode="gray">
            <a:xfrm>
              <a:off x="-28759150" y="25850850"/>
              <a:ext cx="3175000" cy="4297362"/>
            </a:xfrm>
            <a:custGeom>
              <a:avLst/>
              <a:gdLst>
                <a:gd name="T0" fmla="*/ 1852 w 1852"/>
                <a:gd name="T1" fmla="*/ 1689 h 2507"/>
                <a:gd name="T2" fmla="*/ 1852 w 1852"/>
                <a:gd name="T3" fmla="*/ 1700 h 2507"/>
                <a:gd name="T4" fmla="*/ 936 w 1852"/>
                <a:gd name="T5" fmla="*/ 2507 h 2507"/>
                <a:gd name="T6" fmla="*/ 0 w 1852"/>
                <a:gd name="T7" fmla="*/ 1634 h 2507"/>
                <a:gd name="T8" fmla="*/ 0 w 1852"/>
                <a:gd name="T9" fmla="*/ 875 h 2507"/>
                <a:gd name="T10" fmla="*/ 940 w 1852"/>
                <a:gd name="T11" fmla="*/ 0 h 2507"/>
                <a:gd name="T12" fmla="*/ 1852 w 1852"/>
                <a:gd name="T13" fmla="*/ 805 h 2507"/>
                <a:gd name="T14" fmla="*/ 1852 w 1852"/>
                <a:gd name="T15" fmla="*/ 819 h 2507"/>
                <a:gd name="T16" fmla="*/ 1563 w 1852"/>
                <a:gd name="T17" fmla="*/ 819 h 2507"/>
                <a:gd name="T18" fmla="*/ 1563 w 1852"/>
                <a:gd name="T19" fmla="*/ 805 h 2507"/>
                <a:gd name="T20" fmla="*/ 940 w 1852"/>
                <a:gd name="T21" fmla="*/ 251 h 2507"/>
                <a:gd name="T22" fmla="*/ 288 w 1852"/>
                <a:gd name="T23" fmla="*/ 875 h 2507"/>
                <a:gd name="T24" fmla="*/ 288 w 1852"/>
                <a:gd name="T25" fmla="*/ 1634 h 2507"/>
                <a:gd name="T26" fmla="*/ 936 w 1852"/>
                <a:gd name="T27" fmla="*/ 2257 h 2507"/>
                <a:gd name="T28" fmla="*/ 1563 w 1852"/>
                <a:gd name="T29" fmla="*/ 1700 h 2507"/>
                <a:gd name="T30" fmla="*/ 1563 w 1852"/>
                <a:gd name="T31" fmla="*/ 1689 h 2507"/>
                <a:gd name="T32" fmla="*/ 1852 w 1852"/>
                <a:gd name="T33" fmla="*/ 1689 h 2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52" h="2507">
                  <a:moveTo>
                    <a:pt x="1852" y="1689"/>
                  </a:moveTo>
                  <a:cubicBezTo>
                    <a:pt x="1852" y="1700"/>
                    <a:pt x="1852" y="1700"/>
                    <a:pt x="1852" y="1700"/>
                  </a:cubicBezTo>
                  <a:cubicBezTo>
                    <a:pt x="1852" y="2215"/>
                    <a:pt x="1501" y="2507"/>
                    <a:pt x="936" y="2507"/>
                  </a:cubicBezTo>
                  <a:cubicBezTo>
                    <a:pt x="358" y="2507"/>
                    <a:pt x="0" y="2194"/>
                    <a:pt x="0" y="1634"/>
                  </a:cubicBezTo>
                  <a:cubicBezTo>
                    <a:pt x="0" y="875"/>
                    <a:pt x="0" y="875"/>
                    <a:pt x="0" y="875"/>
                  </a:cubicBezTo>
                  <a:cubicBezTo>
                    <a:pt x="0" y="310"/>
                    <a:pt x="358" y="0"/>
                    <a:pt x="940" y="0"/>
                  </a:cubicBezTo>
                  <a:cubicBezTo>
                    <a:pt x="1501" y="0"/>
                    <a:pt x="1852" y="290"/>
                    <a:pt x="1852" y="805"/>
                  </a:cubicBezTo>
                  <a:cubicBezTo>
                    <a:pt x="1852" y="819"/>
                    <a:pt x="1852" y="819"/>
                    <a:pt x="1852" y="819"/>
                  </a:cubicBezTo>
                  <a:cubicBezTo>
                    <a:pt x="1563" y="819"/>
                    <a:pt x="1563" y="819"/>
                    <a:pt x="1563" y="819"/>
                  </a:cubicBezTo>
                  <a:cubicBezTo>
                    <a:pt x="1563" y="805"/>
                    <a:pt x="1563" y="805"/>
                    <a:pt x="1563" y="805"/>
                  </a:cubicBezTo>
                  <a:cubicBezTo>
                    <a:pt x="1563" y="457"/>
                    <a:pt x="1326" y="251"/>
                    <a:pt x="940" y="251"/>
                  </a:cubicBezTo>
                  <a:cubicBezTo>
                    <a:pt x="532" y="251"/>
                    <a:pt x="288" y="478"/>
                    <a:pt x="288" y="875"/>
                  </a:cubicBezTo>
                  <a:cubicBezTo>
                    <a:pt x="288" y="1634"/>
                    <a:pt x="288" y="1634"/>
                    <a:pt x="288" y="1634"/>
                  </a:cubicBezTo>
                  <a:cubicBezTo>
                    <a:pt x="288" y="2031"/>
                    <a:pt x="532" y="2257"/>
                    <a:pt x="936" y="2257"/>
                  </a:cubicBezTo>
                  <a:cubicBezTo>
                    <a:pt x="1326" y="2257"/>
                    <a:pt x="1563" y="2051"/>
                    <a:pt x="1563" y="1700"/>
                  </a:cubicBezTo>
                  <a:cubicBezTo>
                    <a:pt x="1563" y="1689"/>
                    <a:pt x="1563" y="1689"/>
                    <a:pt x="1563" y="1689"/>
                  </a:cubicBezTo>
                  <a:lnTo>
                    <a:pt x="1852" y="1689"/>
                  </a:lnTo>
                  <a:close/>
                </a:path>
              </a:pathLst>
            </a:custGeom>
            <a:grpFill/>
            <a:ln>
              <a:noFill/>
            </a:ln>
          </p:spPr>
          <p:txBody>
            <a:bodyPr vert="horz" wrap="square" lIns="91440" tIns="45720" rIns="91440" bIns="45720" numCol="1" anchor="t" anchorCtr="0" compatLnSpc="1">
              <a:prstTxWarp prst="textNoShape">
                <a:avLst/>
              </a:prstTxWarp>
            </a:bodyPr>
            <a:lstStyle/>
            <a:p>
              <a:pPr rtl="0"/>
              <a:endParaRPr lang="en-US" sz="1800"/>
            </a:p>
          </p:txBody>
        </p:sp>
        <p:sp>
          <p:nvSpPr>
            <p:cNvPr id="27" name="Freeform 20">
              <a:extLst>
                <a:ext uri="{FF2B5EF4-FFF2-40B4-BE49-F238E27FC236}">
                  <a16:creationId xmlns:a16="http://schemas.microsoft.com/office/drawing/2014/main" id="{B3F4FAA8-E724-424F-BB38-2A73CD8D6817}"/>
                </a:ext>
              </a:extLst>
            </p:cNvPr>
            <p:cNvSpPr>
              <a:spLocks noEditPoints="1"/>
            </p:cNvSpPr>
            <p:nvPr userDrawn="1"/>
          </p:nvSpPr>
          <p:spPr bwMode="gray">
            <a:xfrm>
              <a:off x="-24807863" y="25850850"/>
              <a:ext cx="3235325" cy="4297362"/>
            </a:xfrm>
            <a:custGeom>
              <a:avLst/>
              <a:gdLst>
                <a:gd name="T0" fmla="*/ 1887 w 1887"/>
                <a:gd name="T1" fmla="*/ 1634 h 2507"/>
                <a:gd name="T2" fmla="*/ 940 w 1887"/>
                <a:gd name="T3" fmla="*/ 2507 h 2507"/>
                <a:gd name="T4" fmla="*/ 0 w 1887"/>
                <a:gd name="T5" fmla="*/ 1634 h 2507"/>
                <a:gd name="T6" fmla="*/ 0 w 1887"/>
                <a:gd name="T7" fmla="*/ 875 h 2507"/>
                <a:gd name="T8" fmla="*/ 947 w 1887"/>
                <a:gd name="T9" fmla="*/ 0 h 2507"/>
                <a:gd name="T10" fmla="*/ 1887 w 1887"/>
                <a:gd name="T11" fmla="*/ 875 h 2507"/>
                <a:gd name="T12" fmla="*/ 1887 w 1887"/>
                <a:gd name="T13" fmla="*/ 1634 h 2507"/>
                <a:gd name="T14" fmla="*/ 1598 w 1887"/>
                <a:gd name="T15" fmla="*/ 875 h 2507"/>
                <a:gd name="T16" fmla="*/ 947 w 1887"/>
                <a:gd name="T17" fmla="*/ 251 h 2507"/>
                <a:gd name="T18" fmla="*/ 289 w 1887"/>
                <a:gd name="T19" fmla="*/ 875 h 2507"/>
                <a:gd name="T20" fmla="*/ 289 w 1887"/>
                <a:gd name="T21" fmla="*/ 1634 h 2507"/>
                <a:gd name="T22" fmla="*/ 940 w 1887"/>
                <a:gd name="T23" fmla="*/ 2257 h 2507"/>
                <a:gd name="T24" fmla="*/ 1598 w 1887"/>
                <a:gd name="T25" fmla="*/ 1634 h 2507"/>
                <a:gd name="T26" fmla="*/ 1598 w 1887"/>
                <a:gd name="T27" fmla="*/ 875 h 2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87" h="2507">
                  <a:moveTo>
                    <a:pt x="1887" y="1634"/>
                  </a:moveTo>
                  <a:cubicBezTo>
                    <a:pt x="1887" y="2194"/>
                    <a:pt x="1529" y="2507"/>
                    <a:pt x="940" y="2507"/>
                  </a:cubicBezTo>
                  <a:cubicBezTo>
                    <a:pt x="359" y="2507"/>
                    <a:pt x="0" y="2194"/>
                    <a:pt x="0" y="1634"/>
                  </a:cubicBezTo>
                  <a:cubicBezTo>
                    <a:pt x="0" y="875"/>
                    <a:pt x="0" y="875"/>
                    <a:pt x="0" y="875"/>
                  </a:cubicBezTo>
                  <a:cubicBezTo>
                    <a:pt x="0" y="310"/>
                    <a:pt x="359" y="0"/>
                    <a:pt x="947" y="0"/>
                  </a:cubicBezTo>
                  <a:cubicBezTo>
                    <a:pt x="1529" y="0"/>
                    <a:pt x="1887" y="310"/>
                    <a:pt x="1887" y="875"/>
                  </a:cubicBezTo>
                  <a:lnTo>
                    <a:pt x="1887" y="1634"/>
                  </a:lnTo>
                  <a:close/>
                  <a:moveTo>
                    <a:pt x="1598" y="875"/>
                  </a:moveTo>
                  <a:cubicBezTo>
                    <a:pt x="1598" y="478"/>
                    <a:pt x="1355" y="251"/>
                    <a:pt x="947" y="251"/>
                  </a:cubicBezTo>
                  <a:cubicBezTo>
                    <a:pt x="533" y="251"/>
                    <a:pt x="289" y="478"/>
                    <a:pt x="289" y="875"/>
                  </a:cubicBezTo>
                  <a:cubicBezTo>
                    <a:pt x="289" y="1634"/>
                    <a:pt x="289" y="1634"/>
                    <a:pt x="289" y="1634"/>
                  </a:cubicBezTo>
                  <a:cubicBezTo>
                    <a:pt x="289" y="2031"/>
                    <a:pt x="533" y="2257"/>
                    <a:pt x="940" y="2257"/>
                  </a:cubicBezTo>
                  <a:cubicBezTo>
                    <a:pt x="1355" y="2257"/>
                    <a:pt x="1598" y="2031"/>
                    <a:pt x="1598" y="1634"/>
                  </a:cubicBezTo>
                  <a:lnTo>
                    <a:pt x="1598" y="875"/>
                  </a:lnTo>
                  <a:close/>
                </a:path>
              </a:pathLst>
            </a:custGeom>
            <a:grpFill/>
            <a:ln>
              <a:noFill/>
            </a:ln>
          </p:spPr>
          <p:txBody>
            <a:bodyPr vert="horz" wrap="square" lIns="91440" tIns="45720" rIns="91440" bIns="45720" numCol="1" anchor="t" anchorCtr="0" compatLnSpc="1">
              <a:prstTxWarp prst="textNoShape">
                <a:avLst/>
              </a:prstTxWarp>
            </a:bodyPr>
            <a:lstStyle/>
            <a:p>
              <a:pPr rtl="0"/>
              <a:endParaRPr lang="en-US" sz="1800"/>
            </a:p>
          </p:txBody>
        </p:sp>
        <p:sp>
          <p:nvSpPr>
            <p:cNvPr id="28" name="Freeform 21">
              <a:extLst>
                <a:ext uri="{FF2B5EF4-FFF2-40B4-BE49-F238E27FC236}">
                  <a16:creationId xmlns:a16="http://schemas.microsoft.com/office/drawing/2014/main" id="{BF93A262-CC3C-43F3-8A27-9B31D85D81CA}"/>
                </a:ext>
              </a:extLst>
            </p:cNvPr>
            <p:cNvSpPr>
              <a:spLocks/>
            </p:cNvSpPr>
            <p:nvPr userDrawn="1"/>
          </p:nvSpPr>
          <p:spPr bwMode="gray">
            <a:xfrm>
              <a:off x="-20581938" y="25911175"/>
              <a:ext cx="3594100" cy="4178300"/>
            </a:xfrm>
            <a:custGeom>
              <a:avLst/>
              <a:gdLst>
                <a:gd name="T0" fmla="*/ 1956 w 2264"/>
                <a:gd name="T1" fmla="*/ 613 h 2632"/>
                <a:gd name="T2" fmla="*/ 1132 w 2264"/>
                <a:gd name="T3" fmla="*/ 2151 h 2632"/>
                <a:gd name="T4" fmla="*/ 312 w 2264"/>
                <a:gd name="T5" fmla="*/ 613 h 2632"/>
                <a:gd name="T6" fmla="*/ 312 w 2264"/>
                <a:gd name="T7" fmla="*/ 2632 h 2632"/>
                <a:gd name="T8" fmla="*/ 0 w 2264"/>
                <a:gd name="T9" fmla="*/ 2632 h 2632"/>
                <a:gd name="T10" fmla="*/ 0 w 2264"/>
                <a:gd name="T11" fmla="*/ 0 h 2632"/>
                <a:gd name="T12" fmla="*/ 302 w 2264"/>
                <a:gd name="T13" fmla="*/ 0 h 2632"/>
                <a:gd name="T14" fmla="*/ 1132 w 2264"/>
                <a:gd name="T15" fmla="*/ 1557 h 2632"/>
                <a:gd name="T16" fmla="*/ 1963 w 2264"/>
                <a:gd name="T17" fmla="*/ 0 h 2632"/>
                <a:gd name="T18" fmla="*/ 2264 w 2264"/>
                <a:gd name="T19" fmla="*/ 0 h 2632"/>
                <a:gd name="T20" fmla="*/ 2264 w 2264"/>
                <a:gd name="T21" fmla="*/ 2632 h 2632"/>
                <a:gd name="T22" fmla="*/ 1956 w 2264"/>
                <a:gd name="T23" fmla="*/ 2632 h 2632"/>
                <a:gd name="T24" fmla="*/ 1956 w 2264"/>
                <a:gd name="T25" fmla="*/ 613 h 2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4" h="2632">
                  <a:moveTo>
                    <a:pt x="1956" y="613"/>
                  </a:moveTo>
                  <a:lnTo>
                    <a:pt x="1132" y="2151"/>
                  </a:lnTo>
                  <a:lnTo>
                    <a:pt x="312" y="613"/>
                  </a:lnTo>
                  <a:lnTo>
                    <a:pt x="312" y="2632"/>
                  </a:lnTo>
                  <a:lnTo>
                    <a:pt x="0" y="2632"/>
                  </a:lnTo>
                  <a:lnTo>
                    <a:pt x="0" y="0"/>
                  </a:lnTo>
                  <a:lnTo>
                    <a:pt x="302" y="0"/>
                  </a:lnTo>
                  <a:lnTo>
                    <a:pt x="1132" y="1557"/>
                  </a:lnTo>
                  <a:lnTo>
                    <a:pt x="1963" y="0"/>
                  </a:lnTo>
                  <a:lnTo>
                    <a:pt x="2264" y="0"/>
                  </a:lnTo>
                  <a:lnTo>
                    <a:pt x="2264" y="2632"/>
                  </a:lnTo>
                  <a:lnTo>
                    <a:pt x="1956" y="2632"/>
                  </a:lnTo>
                  <a:lnTo>
                    <a:pt x="1956" y="613"/>
                  </a:lnTo>
                  <a:close/>
                </a:path>
              </a:pathLst>
            </a:custGeom>
            <a:grpFill/>
            <a:ln>
              <a:noFill/>
            </a:ln>
          </p:spPr>
          <p:txBody>
            <a:bodyPr vert="horz" wrap="square" lIns="91440" tIns="45720" rIns="91440" bIns="45720" numCol="1" anchor="t" anchorCtr="0" compatLnSpc="1">
              <a:prstTxWarp prst="textNoShape">
                <a:avLst/>
              </a:prstTxWarp>
            </a:bodyPr>
            <a:lstStyle/>
            <a:p>
              <a:pPr rtl="0"/>
              <a:endParaRPr lang="en-US" sz="1800"/>
            </a:p>
          </p:txBody>
        </p:sp>
        <p:sp>
          <p:nvSpPr>
            <p:cNvPr id="29" name="Freeform 22">
              <a:extLst>
                <a:ext uri="{FF2B5EF4-FFF2-40B4-BE49-F238E27FC236}">
                  <a16:creationId xmlns:a16="http://schemas.microsoft.com/office/drawing/2014/main" id="{F4DC94C4-43F5-486E-86AD-2C28008FFC65}"/>
                </a:ext>
              </a:extLst>
            </p:cNvPr>
            <p:cNvSpPr>
              <a:spLocks noEditPoints="1"/>
            </p:cNvSpPr>
            <p:nvPr userDrawn="1"/>
          </p:nvSpPr>
          <p:spPr bwMode="gray">
            <a:xfrm>
              <a:off x="-15936913" y="25911175"/>
              <a:ext cx="2906713" cy="4178300"/>
            </a:xfrm>
            <a:custGeom>
              <a:avLst/>
              <a:gdLst>
                <a:gd name="T0" fmla="*/ 0 w 1696"/>
                <a:gd name="T1" fmla="*/ 0 h 2438"/>
                <a:gd name="T2" fmla="*/ 915 w 1696"/>
                <a:gd name="T3" fmla="*/ 0 h 2438"/>
                <a:gd name="T4" fmla="*/ 1696 w 1696"/>
                <a:gd name="T5" fmla="*/ 756 h 2438"/>
                <a:gd name="T6" fmla="*/ 915 w 1696"/>
                <a:gd name="T7" fmla="*/ 1515 h 2438"/>
                <a:gd name="T8" fmla="*/ 289 w 1696"/>
                <a:gd name="T9" fmla="*/ 1515 h 2438"/>
                <a:gd name="T10" fmla="*/ 289 w 1696"/>
                <a:gd name="T11" fmla="*/ 2438 h 2438"/>
                <a:gd name="T12" fmla="*/ 0 w 1696"/>
                <a:gd name="T13" fmla="*/ 2438 h 2438"/>
                <a:gd name="T14" fmla="*/ 0 w 1696"/>
                <a:gd name="T15" fmla="*/ 0 h 2438"/>
                <a:gd name="T16" fmla="*/ 289 w 1696"/>
                <a:gd name="T17" fmla="*/ 1264 h 2438"/>
                <a:gd name="T18" fmla="*/ 908 w 1696"/>
                <a:gd name="T19" fmla="*/ 1264 h 2438"/>
                <a:gd name="T20" fmla="*/ 1400 w 1696"/>
                <a:gd name="T21" fmla="*/ 756 h 2438"/>
                <a:gd name="T22" fmla="*/ 908 w 1696"/>
                <a:gd name="T23" fmla="*/ 251 h 2438"/>
                <a:gd name="T24" fmla="*/ 289 w 1696"/>
                <a:gd name="T25" fmla="*/ 251 h 2438"/>
                <a:gd name="T26" fmla="*/ 289 w 1696"/>
                <a:gd name="T27" fmla="*/ 1264 h 2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96" h="2438">
                  <a:moveTo>
                    <a:pt x="0" y="0"/>
                  </a:moveTo>
                  <a:cubicBezTo>
                    <a:pt x="915" y="0"/>
                    <a:pt x="915" y="0"/>
                    <a:pt x="915" y="0"/>
                  </a:cubicBezTo>
                  <a:cubicBezTo>
                    <a:pt x="1389" y="0"/>
                    <a:pt x="1696" y="234"/>
                    <a:pt x="1696" y="756"/>
                  </a:cubicBezTo>
                  <a:cubicBezTo>
                    <a:pt x="1696" y="1282"/>
                    <a:pt x="1389" y="1515"/>
                    <a:pt x="915" y="1515"/>
                  </a:cubicBezTo>
                  <a:cubicBezTo>
                    <a:pt x="289" y="1515"/>
                    <a:pt x="289" y="1515"/>
                    <a:pt x="289" y="1515"/>
                  </a:cubicBezTo>
                  <a:cubicBezTo>
                    <a:pt x="289" y="2438"/>
                    <a:pt x="289" y="2438"/>
                    <a:pt x="289" y="2438"/>
                  </a:cubicBezTo>
                  <a:cubicBezTo>
                    <a:pt x="0" y="2438"/>
                    <a:pt x="0" y="2438"/>
                    <a:pt x="0" y="2438"/>
                  </a:cubicBezTo>
                  <a:lnTo>
                    <a:pt x="0" y="0"/>
                  </a:lnTo>
                  <a:close/>
                  <a:moveTo>
                    <a:pt x="289" y="1264"/>
                  </a:moveTo>
                  <a:cubicBezTo>
                    <a:pt x="908" y="1264"/>
                    <a:pt x="908" y="1264"/>
                    <a:pt x="908" y="1264"/>
                  </a:cubicBezTo>
                  <a:cubicBezTo>
                    <a:pt x="1208" y="1264"/>
                    <a:pt x="1400" y="1114"/>
                    <a:pt x="1400" y="756"/>
                  </a:cubicBezTo>
                  <a:cubicBezTo>
                    <a:pt x="1400" y="401"/>
                    <a:pt x="1205" y="251"/>
                    <a:pt x="908" y="251"/>
                  </a:cubicBezTo>
                  <a:cubicBezTo>
                    <a:pt x="289" y="251"/>
                    <a:pt x="289" y="251"/>
                    <a:pt x="289" y="251"/>
                  </a:cubicBezTo>
                  <a:lnTo>
                    <a:pt x="289" y="1264"/>
                  </a:lnTo>
                  <a:close/>
                </a:path>
              </a:pathLst>
            </a:custGeom>
            <a:grpFill/>
            <a:ln>
              <a:noFill/>
            </a:ln>
          </p:spPr>
          <p:txBody>
            <a:bodyPr vert="horz" wrap="square" lIns="91440" tIns="45720" rIns="91440" bIns="45720" numCol="1" anchor="t" anchorCtr="0" compatLnSpc="1">
              <a:prstTxWarp prst="textNoShape">
                <a:avLst/>
              </a:prstTxWarp>
            </a:bodyPr>
            <a:lstStyle/>
            <a:p>
              <a:pPr rtl="0"/>
              <a:endParaRPr lang="en-US" sz="1800"/>
            </a:p>
          </p:txBody>
        </p:sp>
        <p:sp>
          <p:nvSpPr>
            <p:cNvPr id="30" name="Freeform 23">
              <a:extLst>
                <a:ext uri="{FF2B5EF4-FFF2-40B4-BE49-F238E27FC236}">
                  <a16:creationId xmlns:a16="http://schemas.microsoft.com/office/drawing/2014/main" id="{4BC8E086-1965-4869-A9FE-490E16F1C8AA}"/>
                </a:ext>
              </a:extLst>
            </p:cNvPr>
            <p:cNvSpPr>
              <a:spLocks noEditPoints="1"/>
            </p:cNvSpPr>
            <p:nvPr userDrawn="1"/>
          </p:nvSpPr>
          <p:spPr bwMode="gray">
            <a:xfrm>
              <a:off x="-13077825" y="25911175"/>
              <a:ext cx="3687763" cy="4178300"/>
            </a:xfrm>
            <a:custGeom>
              <a:avLst/>
              <a:gdLst>
                <a:gd name="T0" fmla="*/ 2323 w 2323"/>
                <a:gd name="T1" fmla="*/ 2632 h 2632"/>
                <a:gd name="T2" fmla="*/ 1989 w 2323"/>
                <a:gd name="T3" fmla="*/ 2632 h 2632"/>
                <a:gd name="T4" fmla="*/ 1741 w 2323"/>
                <a:gd name="T5" fmla="*/ 1955 h 2632"/>
                <a:gd name="T6" fmla="*/ 556 w 2323"/>
                <a:gd name="T7" fmla="*/ 1955 h 2632"/>
                <a:gd name="T8" fmla="*/ 308 w 2323"/>
                <a:gd name="T9" fmla="*/ 2632 h 2632"/>
                <a:gd name="T10" fmla="*/ 0 w 2323"/>
                <a:gd name="T11" fmla="*/ 2632 h 2632"/>
                <a:gd name="T12" fmla="*/ 974 w 2323"/>
                <a:gd name="T13" fmla="*/ 0 h 2632"/>
                <a:gd name="T14" fmla="*/ 1353 w 2323"/>
                <a:gd name="T15" fmla="*/ 0 h 2632"/>
                <a:gd name="T16" fmla="*/ 2323 w 2323"/>
                <a:gd name="T17" fmla="*/ 2632 h 2632"/>
                <a:gd name="T18" fmla="*/ 639 w 2323"/>
                <a:gd name="T19" fmla="*/ 1684 h 2632"/>
                <a:gd name="T20" fmla="*/ 1654 w 2323"/>
                <a:gd name="T21" fmla="*/ 1684 h 2632"/>
                <a:gd name="T22" fmla="*/ 1147 w 2323"/>
                <a:gd name="T23" fmla="*/ 331 h 2632"/>
                <a:gd name="T24" fmla="*/ 639 w 2323"/>
                <a:gd name="T25" fmla="*/ 1684 h 2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23" h="2632">
                  <a:moveTo>
                    <a:pt x="2323" y="2632"/>
                  </a:moveTo>
                  <a:lnTo>
                    <a:pt x="1989" y="2632"/>
                  </a:lnTo>
                  <a:lnTo>
                    <a:pt x="1741" y="1955"/>
                  </a:lnTo>
                  <a:lnTo>
                    <a:pt x="556" y="1955"/>
                  </a:lnTo>
                  <a:lnTo>
                    <a:pt x="308" y="2632"/>
                  </a:lnTo>
                  <a:lnTo>
                    <a:pt x="0" y="2632"/>
                  </a:lnTo>
                  <a:lnTo>
                    <a:pt x="974" y="0"/>
                  </a:lnTo>
                  <a:lnTo>
                    <a:pt x="1353" y="0"/>
                  </a:lnTo>
                  <a:lnTo>
                    <a:pt x="2323" y="2632"/>
                  </a:lnTo>
                  <a:close/>
                  <a:moveTo>
                    <a:pt x="639" y="1684"/>
                  </a:moveTo>
                  <a:lnTo>
                    <a:pt x="1654" y="1684"/>
                  </a:lnTo>
                  <a:lnTo>
                    <a:pt x="1147" y="331"/>
                  </a:lnTo>
                  <a:lnTo>
                    <a:pt x="639" y="1684"/>
                  </a:lnTo>
                  <a:close/>
                </a:path>
              </a:pathLst>
            </a:custGeom>
            <a:grpFill/>
            <a:ln>
              <a:noFill/>
            </a:ln>
          </p:spPr>
          <p:txBody>
            <a:bodyPr vert="horz" wrap="square" lIns="91440" tIns="45720" rIns="91440" bIns="45720" numCol="1" anchor="t" anchorCtr="0" compatLnSpc="1">
              <a:prstTxWarp prst="textNoShape">
                <a:avLst/>
              </a:prstTxWarp>
            </a:bodyPr>
            <a:lstStyle/>
            <a:p>
              <a:pPr rtl="0"/>
              <a:endParaRPr lang="en-US" sz="1800"/>
            </a:p>
          </p:txBody>
        </p:sp>
        <p:sp>
          <p:nvSpPr>
            <p:cNvPr id="31" name="Freeform 24">
              <a:extLst>
                <a:ext uri="{FF2B5EF4-FFF2-40B4-BE49-F238E27FC236}">
                  <a16:creationId xmlns:a16="http://schemas.microsoft.com/office/drawing/2014/main" id="{C46B737A-9F86-4C12-A6D9-CB585C6BE4DB}"/>
                </a:ext>
              </a:extLst>
            </p:cNvPr>
            <p:cNvSpPr>
              <a:spLocks/>
            </p:cNvSpPr>
            <p:nvPr userDrawn="1"/>
          </p:nvSpPr>
          <p:spPr bwMode="gray">
            <a:xfrm>
              <a:off x="-8726488" y="25911175"/>
              <a:ext cx="3114675" cy="4178300"/>
            </a:xfrm>
            <a:custGeom>
              <a:avLst/>
              <a:gdLst>
                <a:gd name="T0" fmla="*/ 312 w 1962"/>
                <a:gd name="T1" fmla="*/ 568 h 2632"/>
                <a:gd name="T2" fmla="*/ 312 w 1962"/>
                <a:gd name="T3" fmla="*/ 2632 h 2632"/>
                <a:gd name="T4" fmla="*/ 0 w 1962"/>
                <a:gd name="T5" fmla="*/ 2632 h 2632"/>
                <a:gd name="T6" fmla="*/ 0 w 1962"/>
                <a:gd name="T7" fmla="*/ 0 h 2632"/>
                <a:gd name="T8" fmla="*/ 292 w 1962"/>
                <a:gd name="T9" fmla="*/ 0 h 2632"/>
                <a:gd name="T10" fmla="*/ 1650 w 1962"/>
                <a:gd name="T11" fmla="*/ 2060 h 2632"/>
                <a:gd name="T12" fmla="*/ 1650 w 1962"/>
                <a:gd name="T13" fmla="*/ 0 h 2632"/>
                <a:gd name="T14" fmla="*/ 1962 w 1962"/>
                <a:gd name="T15" fmla="*/ 0 h 2632"/>
                <a:gd name="T16" fmla="*/ 1962 w 1962"/>
                <a:gd name="T17" fmla="*/ 2632 h 2632"/>
                <a:gd name="T18" fmla="*/ 1669 w 1962"/>
                <a:gd name="T19" fmla="*/ 2632 h 2632"/>
                <a:gd name="T20" fmla="*/ 312 w 1962"/>
                <a:gd name="T21" fmla="*/ 568 h 2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2" h="2632">
                  <a:moveTo>
                    <a:pt x="312" y="568"/>
                  </a:moveTo>
                  <a:lnTo>
                    <a:pt x="312" y="2632"/>
                  </a:lnTo>
                  <a:lnTo>
                    <a:pt x="0" y="2632"/>
                  </a:lnTo>
                  <a:lnTo>
                    <a:pt x="0" y="0"/>
                  </a:lnTo>
                  <a:lnTo>
                    <a:pt x="292" y="0"/>
                  </a:lnTo>
                  <a:lnTo>
                    <a:pt x="1650" y="2060"/>
                  </a:lnTo>
                  <a:lnTo>
                    <a:pt x="1650" y="0"/>
                  </a:lnTo>
                  <a:lnTo>
                    <a:pt x="1962" y="0"/>
                  </a:lnTo>
                  <a:lnTo>
                    <a:pt x="1962" y="2632"/>
                  </a:lnTo>
                  <a:lnTo>
                    <a:pt x="1669" y="2632"/>
                  </a:lnTo>
                  <a:lnTo>
                    <a:pt x="312" y="568"/>
                  </a:lnTo>
                  <a:close/>
                </a:path>
              </a:pathLst>
            </a:custGeom>
            <a:grpFill/>
            <a:ln>
              <a:noFill/>
            </a:ln>
          </p:spPr>
          <p:txBody>
            <a:bodyPr vert="horz" wrap="square" lIns="91440" tIns="45720" rIns="91440" bIns="45720" numCol="1" anchor="t" anchorCtr="0" compatLnSpc="1">
              <a:prstTxWarp prst="textNoShape">
                <a:avLst/>
              </a:prstTxWarp>
            </a:bodyPr>
            <a:lstStyle/>
            <a:p>
              <a:pPr rtl="0"/>
              <a:endParaRPr lang="en-US" sz="1800"/>
            </a:p>
          </p:txBody>
        </p:sp>
        <p:sp>
          <p:nvSpPr>
            <p:cNvPr id="32" name="Freeform 25">
              <a:extLst>
                <a:ext uri="{FF2B5EF4-FFF2-40B4-BE49-F238E27FC236}">
                  <a16:creationId xmlns:a16="http://schemas.microsoft.com/office/drawing/2014/main" id="{F4D092B0-6CF0-4788-98BE-64CDD2CEAA16}"/>
                </a:ext>
              </a:extLst>
            </p:cNvPr>
            <p:cNvSpPr>
              <a:spLocks/>
            </p:cNvSpPr>
            <p:nvPr userDrawn="1"/>
          </p:nvSpPr>
          <p:spPr bwMode="gray">
            <a:xfrm>
              <a:off x="-4956175" y="25911175"/>
              <a:ext cx="3600450" cy="4178300"/>
            </a:xfrm>
            <a:custGeom>
              <a:avLst/>
              <a:gdLst>
                <a:gd name="T0" fmla="*/ 1291 w 2268"/>
                <a:gd name="T1" fmla="*/ 2632 h 2632"/>
                <a:gd name="T2" fmla="*/ 982 w 2268"/>
                <a:gd name="T3" fmla="*/ 2632 h 2632"/>
                <a:gd name="T4" fmla="*/ 982 w 2268"/>
                <a:gd name="T5" fmla="*/ 1625 h 2632"/>
                <a:gd name="T6" fmla="*/ 0 w 2268"/>
                <a:gd name="T7" fmla="*/ 0 h 2632"/>
                <a:gd name="T8" fmla="*/ 373 w 2268"/>
                <a:gd name="T9" fmla="*/ 0 h 2632"/>
                <a:gd name="T10" fmla="*/ 1140 w 2268"/>
                <a:gd name="T11" fmla="*/ 1313 h 2632"/>
                <a:gd name="T12" fmla="*/ 1914 w 2268"/>
                <a:gd name="T13" fmla="*/ 0 h 2632"/>
                <a:gd name="T14" fmla="*/ 2268 w 2268"/>
                <a:gd name="T15" fmla="*/ 0 h 2632"/>
                <a:gd name="T16" fmla="*/ 1291 w 2268"/>
                <a:gd name="T17" fmla="*/ 1625 h 2632"/>
                <a:gd name="T18" fmla="*/ 1291 w 2268"/>
                <a:gd name="T19" fmla="*/ 2632 h 2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68" h="2632">
                  <a:moveTo>
                    <a:pt x="1291" y="2632"/>
                  </a:moveTo>
                  <a:lnTo>
                    <a:pt x="982" y="2632"/>
                  </a:lnTo>
                  <a:lnTo>
                    <a:pt x="982" y="1625"/>
                  </a:lnTo>
                  <a:lnTo>
                    <a:pt x="0" y="0"/>
                  </a:lnTo>
                  <a:lnTo>
                    <a:pt x="373" y="0"/>
                  </a:lnTo>
                  <a:lnTo>
                    <a:pt x="1140" y="1313"/>
                  </a:lnTo>
                  <a:lnTo>
                    <a:pt x="1914" y="0"/>
                  </a:lnTo>
                  <a:lnTo>
                    <a:pt x="2268" y="0"/>
                  </a:lnTo>
                  <a:lnTo>
                    <a:pt x="1291" y="1625"/>
                  </a:lnTo>
                  <a:lnTo>
                    <a:pt x="1291" y="2632"/>
                  </a:lnTo>
                  <a:close/>
                </a:path>
              </a:pathLst>
            </a:custGeom>
            <a:grpFill/>
            <a:ln>
              <a:noFill/>
            </a:ln>
          </p:spPr>
          <p:txBody>
            <a:bodyPr vert="horz" wrap="square" lIns="91440" tIns="45720" rIns="91440" bIns="45720" numCol="1" anchor="t" anchorCtr="0" compatLnSpc="1">
              <a:prstTxWarp prst="textNoShape">
                <a:avLst/>
              </a:prstTxWarp>
            </a:bodyPr>
            <a:lstStyle/>
            <a:p>
              <a:pPr rtl="0"/>
              <a:endParaRPr lang="en-US" sz="1800"/>
            </a:p>
          </p:txBody>
        </p:sp>
        <p:sp>
          <p:nvSpPr>
            <p:cNvPr id="33" name="Freeform 26">
              <a:extLst>
                <a:ext uri="{FF2B5EF4-FFF2-40B4-BE49-F238E27FC236}">
                  <a16:creationId xmlns:a16="http://schemas.microsoft.com/office/drawing/2014/main" id="{03804EA2-4A6E-4757-88B2-7368C8009A34}"/>
                </a:ext>
              </a:extLst>
            </p:cNvPr>
            <p:cNvSpPr>
              <a:spLocks/>
            </p:cNvSpPr>
            <p:nvPr userDrawn="1"/>
          </p:nvSpPr>
          <p:spPr bwMode="gray">
            <a:xfrm>
              <a:off x="-27190700" y="4924426"/>
              <a:ext cx="11818938" cy="15319375"/>
            </a:xfrm>
            <a:custGeom>
              <a:avLst/>
              <a:gdLst>
                <a:gd name="T0" fmla="*/ 1642 w 7445"/>
                <a:gd name="T1" fmla="*/ 5653 h 9650"/>
                <a:gd name="T2" fmla="*/ 1642 w 7445"/>
                <a:gd name="T3" fmla="*/ 9650 h 9650"/>
                <a:gd name="T4" fmla="*/ 0 w 7445"/>
                <a:gd name="T5" fmla="*/ 9650 h 9650"/>
                <a:gd name="T6" fmla="*/ 0 w 7445"/>
                <a:gd name="T7" fmla="*/ 0 h 9650"/>
                <a:gd name="T8" fmla="*/ 1642 w 7445"/>
                <a:gd name="T9" fmla="*/ 0 h 9650"/>
                <a:gd name="T10" fmla="*/ 1642 w 7445"/>
                <a:gd name="T11" fmla="*/ 4233 h 9650"/>
                <a:gd name="T12" fmla="*/ 5805 w 7445"/>
                <a:gd name="T13" fmla="*/ 4233 h 9650"/>
                <a:gd name="T14" fmla="*/ 5805 w 7445"/>
                <a:gd name="T15" fmla="*/ 0 h 9650"/>
                <a:gd name="T16" fmla="*/ 7445 w 7445"/>
                <a:gd name="T17" fmla="*/ 0 h 9650"/>
                <a:gd name="T18" fmla="*/ 7445 w 7445"/>
                <a:gd name="T19" fmla="*/ 9650 h 9650"/>
                <a:gd name="T20" fmla="*/ 5805 w 7445"/>
                <a:gd name="T21" fmla="*/ 9650 h 9650"/>
                <a:gd name="T22" fmla="*/ 5805 w 7445"/>
                <a:gd name="T23" fmla="*/ 5653 h 9650"/>
                <a:gd name="T24" fmla="*/ 1642 w 7445"/>
                <a:gd name="T25" fmla="*/ 5653 h 9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45" h="9650">
                  <a:moveTo>
                    <a:pt x="1642" y="5653"/>
                  </a:moveTo>
                  <a:lnTo>
                    <a:pt x="1642" y="9650"/>
                  </a:lnTo>
                  <a:lnTo>
                    <a:pt x="0" y="9650"/>
                  </a:lnTo>
                  <a:lnTo>
                    <a:pt x="0" y="0"/>
                  </a:lnTo>
                  <a:lnTo>
                    <a:pt x="1642" y="0"/>
                  </a:lnTo>
                  <a:lnTo>
                    <a:pt x="1642" y="4233"/>
                  </a:lnTo>
                  <a:lnTo>
                    <a:pt x="5805" y="4233"/>
                  </a:lnTo>
                  <a:lnTo>
                    <a:pt x="5805" y="0"/>
                  </a:lnTo>
                  <a:lnTo>
                    <a:pt x="7445" y="0"/>
                  </a:lnTo>
                  <a:lnTo>
                    <a:pt x="7445" y="9650"/>
                  </a:lnTo>
                  <a:lnTo>
                    <a:pt x="5805" y="9650"/>
                  </a:lnTo>
                  <a:lnTo>
                    <a:pt x="5805" y="5653"/>
                  </a:lnTo>
                  <a:lnTo>
                    <a:pt x="1642" y="5653"/>
                  </a:lnTo>
                  <a:close/>
                </a:path>
              </a:pathLst>
            </a:custGeom>
            <a:grpFill/>
            <a:ln>
              <a:noFill/>
            </a:ln>
          </p:spPr>
          <p:txBody>
            <a:bodyPr vert="horz" wrap="square" lIns="91440" tIns="45720" rIns="91440" bIns="45720" numCol="1" anchor="t" anchorCtr="0" compatLnSpc="1">
              <a:prstTxWarp prst="textNoShape">
                <a:avLst/>
              </a:prstTxWarp>
            </a:bodyPr>
            <a:lstStyle/>
            <a:p>
              <a:pPr rtl="0"/>
              <a:endParaRPr lang="en-US" sz="1800"/>
            </a:p>
          </p:txBody>
        </p:sp>
        <p:sp>
          <p:nvSpPr>
            <p:cNvPr id="34" name="Freeform 27">
              <a:extLst>
                <a:ext uri="{FF2B5EF4-FFF2-40B4-BE49-F238E27FC236}">
                  <a16:creationId xmlns:a16="http://schemas.microsoft.com/office/drawing/2014/main" id="{8CA53813-6DB3-4BAE-B8ED-0E0F380A1B33}"/>
                </a:ext>
              </a:extLst>
            </p:cNvPr>
            <p:cNvSpPr>
              <a:spLocks/>
            </p:cNvSpPr>
            <p:nvPr userDrawn="1"/>
          </p:nvSpPr>
          <p:spPr bwMode="gray">
            <a:xfrm>
              <a:off x="-27190700" y="4924426"/>
              <a:ext cx="11818938" cy="15319375"/>
            </a:xfrm>
            <a:custGeom>
              <a:avLst/>
              <a:gdLst>
                <a:gd name="T0" fmla="*/ 1642 w 7445"/>
                <a:gd name="T1" fmla="*/ 5653 h 9650"/>
                <a:gd name="T2" fmla="*/ 1642 w 7445"/>
                <a:gd name="T3" fmla="*/ 9650 h 9650"/>
                <a:gd name="T4" fmla="*/ 0 w 7445"/>
                <a:gd name="T5" fmla="*/ 9650 h 9650"/>
                <a:gd name="T6" fmla="*/ 0 w 7445"/>
                <a:gd name="T7" fmla="*/ 0 h 9650"/>
                <a:gd name="T8" fmla="*/ 1642 w 7445"/>
                <a:gd name="T9" fmla="*/ 0 h 9650"/>
                <a:gd name="T10" fmla="*/ 1642 w 7445"/>
                <a:gd name="T11" fmla="*/ 4233 h 9650"/>
                <a:gd name="T12" fmla="*/ 5805 w 7445"/>
                <a:gd name="T13" fmla="*/ 4233 h 9650"/>
                <a:gd name="T14" fmla="*/ 5805 w 7445"/>
                <a:gd name="T15" fmla="*/ 0 h 9650"/>
                <a:gd name="T16" fmla="*/ 7445 w 7445"/>
                <a:gd name="T17" fmla="*/ 0 h 9650"/>
                <a:gd name="T18" fmla="*/ 7445 w 7445"/>
                <a:gd name="T19" fmla="*/ 9650 h 9650"/>
                <a:gd name="T20" fmla="*/ 5805 w 7445"/>
                <a:gd name="T21" fmla="*/ 9650 h 9650"/>
                <a:gd name="T22" fmla="*/ 5805 w 7445"/>
                <a:gd name="T23" fmla="*/ 5653 h 9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445" h="9650">
                  <a:moveTo>
                    <a:pt x="1642" y="5653"/>
                  </a:moveTo>
                  <a:lnTo>
                    <a:pt x="1642" y="9650"/>
                  </a:lnTo>
                  <a:lnTo>
                    <a:pt x="0" y="9650"/>
                  </a:lnTo>
                  <a:lnTo>
                    <a:pt x="0" y="0"/>
                  </a:lnTo>
                  <a:lnTo>
                    <a:pt x="1642" y="0"/>
                  </a:lnTo>
                  <a:lnTo>
                    <a:pt x="1642" y="4233"/>
                  </a:lnTo>
                  <a:lnTo>
                    <a:pt x="5805" y="4233"/>
                  </a:lnTo>
                  <a:lnTo>
                    <a:pt x="5805" y="0"/>
                  </a:lnTo>
                  <a:lnTo>
                    <a:pt x="7445" y="0"/>
                  </a:lnTo>
                  <a:lnTo>
                    <a:pt x="7445" y="9650"/>
                  </a:lnTo>
                  <a:lnTo>
                    <a:pt x="5805" y="9650"/>
                  </a:lnTo>
                  <a:lnTo>
                    <a:pt x="5805" y="5653"/>
                  </a:lnTo>
                </a:path>
              </a:pathLst>
            </a:custGeom>
            <a:grpFill/>
            <a:ln>
              <a:noFill/>
            </a:ln>
          </p:spPr>
          <p:txBody>
            <a:bodyPr vert="horz" wrap="square" lIns="91440" tIns="45720" rIns="91440" bIns="45720" numCol="1" anchor="t" anchorCtr="0" compatLnSpc="1">
              <a:prstTxWarp prst="textNoShape">
                <a:avLst/>
              </a:prstTxWarp>
            </a:bodyPr>
            <a:lstStyle/>
            <a:p>
              <a:pPr rtl="0"/>
              <a:endParaRPr lang="en-US" sz="1800"/>
            </a:p>
          </p:txBody>
        </p:sp>
        <p:sp>
          <p:nvSpPr>
            <p:cNvPr id="35" name="Freeform 28">
              <a:extLst>
                <a:ext uri="{FF2B5EF4-FFF2-40B4-BE49-F238E27FC236}">
                  <a16:creationId xmlns:a16="http://schemas.microsoft.com/office/drawing/2014/main" id="{5E046592-1CF6-4DC0-AD96-5F087CF0C790}"/>
                </a:ext>
              </a:extLst>
            </p:cNvPr>
            <p:cNvSpPr>
              <a:spLocks noEditPoints="1"/>
            </p:cNvSpPr>
            <p:nvPr userDrawn="1"/>
          </p:nvSpPr>
          <p:spPr bwMode="gray">
            <a:xfrm>
              <a:off x="-12458700" y="4924426"/>
              <a:ext cx="11096625" cy="15319375"/>
            </a:xfrm>
            <a:custGeom>
              <a:avLst/>
              <a:gdLst>
                <a:gd name="T0" fmla="*/ 0 w 6473"/>
                <a:gd name="T1" fmla="*/ 0 h 8936"/>
                <a:gd name="T2" fmla="*/ 3523 w 6473"/>
                <a:gd name="T3" fmla="*/ 0 h 8936"/>
                <a:gd name="T4" fmla="*/ 6473 w 6473"/>
                <a:gd name="T5" fmla="*/ 2633 h 8936"/>
                <a:gd name="T6" fmla="*/ 3523 w 6473"/>
                <a:gd name="T7" fmla="*/ 5239 h 8936"/>
                <a:gd name="T8" fmla="*/ 1519 w 6473"/>
                <a:gd name="T9" fmla="*/ 5239 h 8936"/>
                <a:gd name="T10" fmla="*/ 1519 w 6473"/>
                <a:gd name="T11" fmla="*/ 8936 h 8936"/>
                <a:gd name="T12" fmla="*/ 0 w 6473"/>
                <a:gd name="T13" fmla="*/ 8936 h 8936"/>
                <a:gd name="T14" fmla="*/ 0 w 6473"/>
                <a:gd name="T15" fmla="*/ 0 h 8936"/>
                <a:gd name="T16" fmla="*/ 1519 w 6473"/>
                <a:gd name="T17" fmla="*/ 3924 h 8936"/>
                <a:gd name="T18" fmla="*/ 3472 w 6473"/>
                <a:gd name="T19" fmla="*/ 3924 h 8936"/>
                <a:gd name="T20" fmla="*/ 4915 w 6473"/>
                <a:gd name="T21" fmla="*/ 2633 h 8936"/>
                <a:gd name="T22" fmla="*/ 3472 w 6473"/>
                <a:gd name="T23" fmla="*/ 1341 h 8936"/>
                <a:gd name="T24" fmla="*/ 1519 w 6473"/>
                <a:gd name="T25" fmla="*/ 1338 h 8936"/>
                <a:gd name="T26" fmla="*/ 1519 w 6473"/>
                <a:gd name="T27" fmla="*/ 3924 h 8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73" h="8936">
                  <a:moveTo>
                    <a:pt x="0" y="0"/>
                  </a:moveTo>
                  <a:cubicBezTo>
                    <a:pt x="3523" y="0"/>
                    <a:pt x="3523" y="0"/>
                    <a:pt x="3523" y="0"/>
                  </a:cubicBezTo>
                  <a:cubicBezTo>
                    <a:pt x="5311" y="0"/>
                    <a:pt x="6473" y="702"/>
                    <a:pt x="6473" y="2633"/>
                  </a:cubicBezTo>
                  <a:cubicBezTo>
                    <a:pt x="6473" y="4418"/>
                    <a:pt x="5324" y="5239"/>
                    <a:pt x="3523" y="5239"/>
                  </a:cubicBezTo>
                  <a:cubicBezTo>
                    <a:pt x="1519" y="5239"/>
                    <a:pt x="1519" y="5239"/>
                    <a:pt x="1519" y="5239"/>
                  </a:cubicBezTo>
                  <a:cubicBezTo>
                    <a:pt x="1519" y="8936"/>
                    <a:pt x="1519" y="8936"/>
                    <a:pt x="1519" y="8936"/>
                  </a:cubicBezTo>
                  <a:cubicBezTo>
                    <a:pt x="0" y="8936"/>
                    <a:pt x="0" y="8936"/>
                    <a:pt x="0" y="8936"/>
                  </a:cubicBezTo>
                  <a:lnTo>
                    <a:pt x="0" y="0"/>
                  </a:lnTo>
                  <a:close/>
                  <a:moveTo>
                    <a:pt x="1519" y="3924"/>
                  </a:moveTo>
                  <a:cubicBezTo>
                    <a:pt x="3472" y="3924"/>
                    <a:pt x="3472" y="3924"/>
                    <a:pt x="3472" y="3924"/>
                  </a:cubicBezTo>
                  <a:cubicBezTo>
                    <a:pt x="4513" y="3924"/>
                    <a:pt x="4915" y="3505"/>
                    <a:pt x="4915" y="2633"/>
                  </a:cubicBezTo>
                  <a:cubicBezTo>
                    <a:pt x="4915" y="1688"/>
                    <a:pt x="4495" y="1341"/>
                    <a:pt x="3472" y="1341"/>
                  </a:cubicBezTo>
                  <a:cubicBezTo>
                    <a:pt x="1519" y="1338"/>
                    <a:pt x="1519" y="1338"/>
                    <a:pt x="1519" y="1338"/>
                  </a:cubicBezTo>
                  <a:lnTo>
                    <a:pt x="1519" y="3924"/>
                  </a:lnTo>
                  <a:close/>
                </a:path>
              </a:pathLst>
            </a:custGeom>
            <a:grpFill/>
            <a:ln>
              <a:noFill/>
            </a:ln>
          </p:spPr>
          <p:txBody>
            <a:bodyPr vert="horz" wrap="square" lIns="91440" tIns="45720" rIns="91440" bIns="45720" numCol="1" anchor="t" anchorCtr="0" compatLnSpc="1">
              <a:prstTxWarp prst="textNoShape">
                <a:avLst/>
              </a:prstTxWarp>
            </a:bodyPr>
            <a:lstStyle/>
            <a:p>
              <a:pPr rtl="0"/>
              <a:endParaRPr lang="en-US" sz="1800"/>
            </a:p>
          </p:txBody>
        </p:sp>
        <p:sp>
          <p:nvSpPr>
            <p:cNvPr id="36" name="Freeform 29">
              <a:extLst>
                <a:ext uri="{FF2B5EF4-FFF2-40B4-BE49-F238E27FC236}">
                  <a16:creationId xmlns:a16="http://schemas.microsoft.com/office/drawing/2014/main" id="{69098A0A-B88C-4DEB-8185-E8AF7E7D326F}"/>
                </a:ext>
              </a:extLst>
            </p:cNvPr>
            <p:cNvSpPr>
              <a:spLocks/>
            </p:cNvSpPr>
            <p:nvPr userDrawn="1"/>
          </p:nvSpPr>
          <p:spPr bwMode="gray">
            <a:xfrm>
              <a:off x="-43651488" y="4924426"/>
              <a:ext cx="13568363" cy="15319375"/>
            </a:xfrm>
            <a:custGeom>
              <a:avLst/>
              <a:gdLst>
                <a:gd name="T0" fmla="*/ 6906 w 8547"/>
                <a:gd name="T1" fmla="*/ 3038 h 9650"/>
                <a:gd name="T2" fmla="*/ 4274 w 8547"/>
                <a:gd name="T3" fmla="*/ 7232 h 9650"/>
                <a:gd name="T4" fmla="*/ 1640 w 8547"/>
                <a:gd name="T5" fmla="*/ 3038 h 9650"/>
                <a:gd name="T6" fmla="*/ 1640 w 8547"/>
                <a:gd name="T7" fmla="*/ 9650 h 9650"/>
                <a:gd name="T8" fmla="*/ 0 w 8547"/>
                <a:gd name="T9" fmla="*/ 9650 h 9650"/>
                <a:gd name="T10" fmla="*/ 0 w 8547"/>
                <a:gd name="T11" fmla="*/ 0 h 9650"/>
                <a:gd name="T12" fmla="*/ 1510 w 8547"/>
                <a:gd name="T13" fmla="*/ 0 h 9650"/>
                <a:gd name="T14" fmla="*/ 4273 w 8547"/>
                <a:gd name="T15" fmla="*/ 4397 h 9650"/>
                <a:gd name="T16" fmla="*/ 7027 w 8547"/>
                <a:gd name="T17" fmla="*/ 0 h 9650"/>
                <a:gd name="T18" fmla="*/ 8547 w 8547"/>
                <a:gd name="T19" fmla="*/ 0 h 9650"/>
                <a:gd name="T20" fmla="*/ 8547 w 8547"/>
                <a:gd name="T21" fmla="*/ 9650 h 9650"/>
                <a:gd name="T22" fmla="*/ 6906 w 8547"/>
                <a:gd name="T23" fmla="*/ 9650 h 9650"/>
                <a:gd name="T24" fmla="*/ 6906 w 8547"/>
                <a:gd name="T25" fmla="*/ 3038 h 9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47" h="9650">
                  <a:moveTo>
                    <a:pt x="6906" y="3038"/>
                  </a:moveTo>
                  <a:lnTo>
                    <a:pt x="4274" y="7232"/>
                  </a:lnTo>
                  <a:lnTo>
                    <a:pt x="1640" y="3038"/>
                  </a:lnTo>
                  <a:lnTo>
                    <a:pt x="1640" y="9650"/>
                  </a:lnTo>
                  <a:lnTo>
                    <a:pt x="0" y="9650"/>
                  </a:lnTo>
                  <a:lnTo>
                    <a:pt x="0" y="0"/>
                  </a:lnTo>
                  <a:lnTo>
                    <a:pt x="1510" y="0"/>
                  </a:lnTo>
                  <a:lnTo>
                    <a:pt x="4273" y="4397"/>
                  </a:lnTo>
                  <a:lnTo>
                    <a:pt x="7027" y="0"/>
                  </a:lnTo>
                  <a:lnTo>
                    <a:pt x="8547" y="0"/>
                  </a:lnTo>
                  <a:lnTo>
                    <a:pt x="8547" y="9650"/>
                  </a:lnTo>
                  <a:lnTo>
                    <a:pt x="6906" y="9650"/>
                  </a:lnTo>
                  <a:lnTo>
                    <a:pt x="6906" y="3038"/>
                  </a:lnTo>
                  <a:close/>
                </a:path>
              </a:pathLst>
            </a:custGeom>
            <a:grpFill/>
            <a:ln>
              <a:noFill/>
            </a:ln>
          </p:spPr>
          <p:txBody>
            <a:bodyPr vert="horz" wrap="square" lIns="91440" tIns="45720" rIns="91440" bIns="45720" numCol="1" anchor="t" anchorCtr="0" compatLnSpc="1">
              <a:prstTxWarp prst="textNoShape">
                <a:avLst/>
              </a:prstTxWarp>
            </a:bodyPr>
            <a:lstStyle/>
            <a:p>
              <a:pPr rtl="0"/>
              <a:endParaRPr lang="en-US" sz="1800"/>
            </a:p>
          </p:txBody>
        </p:sp>
      </p:grpSp>
    </p:spTree>
    <p:extLst>
      <p:ext uri="{BB962C8B-B14F-4D97-AF65-F5344CB8AC3E}">
        <p14:creationId xmlns:p14="http://schemas.microsoft.com/office/powerpoint/2010/main" val="1232543616"/>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1pPr>
            <a:lvl2pPr lvl="1">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2pPr>
            <a:lvl3pPr lvl="2">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3pPr>
            <a:lvl4pPr lvl="3">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4pPr>
            <a:lvl5pPr lvl="4">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5pPr>
            <a:lvl6pPr lvl="5">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6pPr>
            <a:lvl7pPr lvl="6">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7pPr>
            <a:lvl8pPr lvl="7">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8pPr>
            <a:lvl9pPr lvl="8">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70" r:id="rId3"/>
    <p:sldLayoutId id="2147483672" r:id="rId4"/>
    <p:sldLayoutId id="2147483677" r:id="rId5"/>
    <p:sldLayoutId id="2147483678"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4"/>
        <p:cNvGrpSpPr/>
        <p:nvPr/>
      </p:nvGrpSpPr>
      <p:grpSpPr>
        <a:xfrm>
          <a:off x="0" y="0"/>
          <a:ext cx="0" cy="0"/>
          <a:chOff x="0" y="0"/>
          <a:chExt cx="0" cy="0"/>
        </a:xfrm>
      </p:grpSpPr>
      <p:sp>
        <p:nvSpPr>
          <p:cNvPr id="185" name="Google Shape;185;p30"/>
          <p:cNvSpPr txBox="1">
            <a:spLocks noGrp="1"/>
          </p:cNvSpPr>
          <p:nvPr>
            <p:ph type="ctrTitle"/>
          </p:nvPr>
        </p:nvSpPr>
        <p:spPr>
          <a:xfrm>
            <a:off x="1643858" y="1172225"/>
            <a:ext cx="6770700" cy="205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de-DE">
                <a:solidFill>
                  <a:schemeClr val="accent1"/>
                </a:solidFill>
              </a:rPr>
              <a:t>AI </a:t>
            </a:r>
            <a:r>
              <a:rPr lang="de-DE" err="1">
                <a:solidFill>
                  <a:schemeClr val="accent1"/>
                </a:solidFill>
              </a:rPr>
              <a:t>Powered</a:t>
            </a:r>
            <a:r>
              <a:rPr lang="de-DE">
                <a:solidFill>
                  <a:schemeClr val="accent1"/>
                </a:solidFill>
              </a:rPr>
              <a:t> Quantum Chatbot</a:t>
            </a:r>
            <a:endParaRPr>
              <a:solidFill>
                <a:schemeClr val="dk2"/>
              </a:solidFill>
            </a:endParaRPr>
          </a:p>
        </p:txBody>
      </p:sp>
      <p:sp>
        <p:nvSpPr>
          <p:cNvPr id="186" name="Google Shape;186;p30"/>
          <p:cNvSpPr txBox="1">
            <a:spLocks noGrp="1"/>
          </p:cNvSpPr>
          <p:nvPr>
            <p:ph type="subTitle" idx="1"/>
          </p:nvPr>
        </p:nvSpPr>
        <p:spPr>
          <a:xfrm>
            <a:off x="1643852" y="3261775"/>
            <a:ext cx="6770700" cy="557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de-DE" err="1"/>
              <a:t>Zwischenstandspräsentation</a:t>
            </a:r>
            <a:r>
              <a:rPr lang="de-DE"/>
              <a:t> – 13.01.2025</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2FE9B8-8147-71DC-F461-A5FC454806CF}"/>
            </a:ext>
          </a:extLst>
        </p:cNvPr>
        <p:cNvGrpSpPr/>
        <p:nvPr/>
      </p:nvGrpSpPr>
      <p:grpSpPr>
        <a:xfrm>
          <a:off x="0" y="0"/>
          <a:ext cx="0" cy="0"/>
          <a:chOff x="0" y="0"/>
          <a:chExt cx="0" cy="0"/>
        </a:xfrm>
      </p:grpSpPr>
      <p:pic>
        <p:nvPicPr>
          <p:cNvPr id="3" name="Grafik 2">
            <a:extLst>
              <a:ext uri="{FF2B5EF4-FFF2-40B4-BE49-F238E27FC236}">
                <a16:creationId xmlns:a16="http://schemas.microsoft.com/office/drawing/2014/main" id="{984DDD12-5309-4547-0E6E-16B6F85DC024}"/>
              </a:ext>
            </a:extLst>
          </p:cNvPr>
          <p:cNvPicPr>
            <a:picLocks noChangeAspect="1"/>
          </p:cNvPicPr>
          <p:nvPr/>
        </p:nvPicPr>
        <p:blipFill>
          <a:blip r:embed="rId3"/>
          <a:srcRect/>
          <a:stretch/>
        </p:blipFill>
        <p:spPr>
          <a:xfrm>
            <a:off x="1574612" y="541788"/>
            <a:ext cx="5455171" cy="3247518"/>
          </a:xfrm>
          <a:prstGeom prst="rect">
            <a:avLst/>
          </a:prstGeom>
        </p:spPr>
      </p:pic>
      <p:sp>
        <p:nvSpPr>
          <p:cNvPr id="4" name="Google Shape;632;p61">
            <a:extLst>
              <a:ext uri="{FF2B5EF4-FFF2-40B4-BE49-F238E27FC236}">
                <a16:creationId xmlns:a16="http://schemas.microsoft.com/office/drawing/2014/main" id="{0D22A5C1-3158-4AE2-4903-76B73A0A8935}"/>
              </a:ext>
            </a:extLst>
          </p:cNvPr>
          <p:cNvSpPr txBox="1">
            <a:spLocks/>
          </p:cNvSpPr>
          <p:nvPr/>
        </p:nvSpPr>
        <p:spPr>
          <a:xfrm>
            <a:off x="2527596" y="4296714"/>
            <a:ext cx="3549204" cy="7036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lgn="ctr">
              <a:spcAft>
                <a:spcPts val="1600"/>
              </a:spcAft>
              <a:buClr>
                <a:schemeClr val="dk1"/>
              </a:buClr>
              <a:buSzPts val="1100"/>
            </a:pPr>
            <a:r>
              <a:rPr lang="de-DE" sz="1000"/>
              <a:t>Beispiel Foto</a:t>
            </a:r>
          </a:p>
        </p:txBody>
      </p:sp>
      <p:sp>
        <p:nvSpPr>
          <p:cNvPr id="2" name="Textfeld 1">
            <a:extLst>
              <a:ext uri="{FF2B5EF4-FFF2-40B4-BE49-F238E27FC236}">
                <a16:creationId xmlns:a16="http://schemas.microsoft.com/office/drawing/2014/main" id="{5F0550EB-5740-B963-B2DF-105E98F1E2C1}"/>
              </a:ext>
            </a:extLst>
          </p:cNvPr>
          <p:cNvSpPr txBox="1"/>
          <p:nvPr/>
        </p:nvSpPr>
        <p:spPr>
          <a:xfrm>
            <a:off x="7871460" y="4815839"/>
            <a:ext cx="929640" cy="246221"/>
          </a:xfrm>
          <a:prstGeom prst="rect">
            <a:avLst/>
          </a:prstGeom>
          <a:noFill/>
        </p:spPr>
        <p:txBody>
          <a:bodyPr wrap="square" rtlCol="0">
            <a:spAutoFit/>
          </a:bodyPr>
          <a:lstStyle/>
          <a:p>
            <a:r>
              <a:rPr lang="de-DE" sz="1000" dirty="0">
                <a:solidFill>
                  <a:schemeClr val="bg2"/>
                </a:solidFill>
              </a:rPr>
              <a:t>Quelle: []</a:t>
            </a:r>
          </a:p>
        </p:txBody>
      </p:sp>
    </p:spTree>
    <p:extLst>
      <p:ext uri="{BB962C8B-B14F-4D97-AF65-F5344CB8AC3E}">
        <p14:creationId xmlns:p14="http://schemas.microsoft.com/office/powerpoint/2010/main" val="3457587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30">
          <a:extLst>
            <a:ext uri="{FF2B5EF4-FFF2-40B4-BE49-F238E27FC236}">
              <a16:creationId xmlns:a16="http://schemas.microsoft.com/office/drawing/2014/main" id="{EFB0AE9F-95E9-B5D2-74A6-93A6F1335E27}"/>
            </a:ext>
          </a:extLst>
        </p:cNvPr>
        <p:cNvGrpSpPr/>
        <p:nvPr/>
      </p:nvGrpSpPr>
      <p:grpSpPr>
        <a:xfrm>
          <a:off x="0" y="0"/>
          <a:ext cx="0" cy="0"/>
          <a:chOff x="0" y="0"/>
          <a:chExt cx="0" cy="0"/>
        </a:xfrm>
      </p:grpSpPr>
      <p:sp>
        <p:nvSpPr>
          <p:cNvPr id="631" name="Google Shape;631;p61">
            <a:extLst>
              <a:ext uri="{FF2B5EF4-FFF2-40B4-BE49-F238E27FC236}">
                <a16:creationId xmlns:a16="http://schemas.microsoft.com/office/drawing/2014/main" id="{84884587-7146-3C15-ED0F-CCB84F0C2596}"/>
              </a:ext>
            </a:extLst>
          </p:cNvPr>
          <p:cNvSpPr txBox="1">
            <a:spLocks noGrp="1"/>
          </p:cNvSpPr>
          <p:nvPr>
            <p:ph type="subTitle" idx="1"/>
          </p:nvPr>
        </p:nvSpPr>
        <p:spPr>
          <a:xfrm>
            <a:off x="224802" y="1030275"/>
            <a:ext cx="3405366"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de-DE" sz="1600"/>
              <a:t>Allgemein</a:t>
            </a:r>
          </a:p>
        </p:txBody>
      </p:sp>
      <p:sp>
        <p:nvSpPr>
          <p:cNvPr id="632" name="Google Shape;632;p61">
            <a:extLst>
              <a:ext uri="{FF2B5EF4-FFF2-40B4-BE49-F238E27FC236}">
                <a16:creationId xmlns:a16="http://schemas.microsoft.com/office/drawing/2014/main" id="{BF45B254-CAB4-37EC-C482-47C175AF7A1E}"/>
              </a:ext>
            </a:extLst>
          </p:cNvPr>
          <p:cNvSpPr txBox="1">
            <a:spLocks noGrp="1"/>
          </p:cNvSpPr>
          <p:nvPr>
            <p:ph type="subTitle" idx="2"/>
          </p:nvPr>
        </p:nvSpPr>
        <p:spPr>
          <a:xfrm>
            <a:off x="224802" y="1439247"/>
            <a:ext cx="3549204" cy="1452042"/>
          </a:xfrm>
          <a:prstGeom prst="rect">
            <a:avLst/>
          </a:prstGeom>
        </p:spPr>
        <p:txBody>
          <a:bodyPr spcFirstLastPara="1" wrap="square" lIns="91425" tIns="91425" rIns="91425" bIns="91425" anchor="t" anchorCtr="0">
            <a:noAutofit/>
          </a:bodyPr>
          <a:lstStyle/>
          <a:p>
            <a:pPr marL="9525" indent="-9525"/>
            <a:r>
              <a:rPr lang="de-DE" sz="1050" b="1" err="1">
                <a:solidFill>
                  <a:schemeClr val="tx1"/>
                </a:solidFill>
                <a:effectLst/>
                <a:latin typeface=".AppleSystemUIFont"/>
              </a:rPr>
              <a:t>Gradio</a:t>
            </a:r>
            <a:r>
              <a:rPr lang="de-DE" sz="1050">
                <a:solidFill>
                  <a:schemeClr val="tx1"/>
                </a:solidFill>
                <a:effectLst/>
                <a:latin typeface=".AppleSystemUIFont"/>
              </a:rPr>
              <a:t> ist ein </a:t>
            </a:r>
            <a:r>
              <a:rPr lang="de-DE" sz="1050" b="1">
                <a:solidFill>
                  <a:schemeClr val="tx1"/>
                </a:solidFill>
                <a:effectLst/>
                <a:latin typeface=".AppleSystemUIFont"/>
              </a:rPr>
              <a:t>Open-Source-Python-Paket</a:t>
            </a:r>
            <a:r>
              <a:rPr lang="de-DE" sz="1050">
                <a:solidFill>
                  <a:schemeClr val="tx1"/>
                </a:solidFill>
                <a:effectLst/>
                <a:latin typeface=".AppleSystemUIFont"/>
              </a:rPr>
              <a:t>, das es ermöglicht, </a:t>
            </a:r>
            <a:r>
              <a:rPr lang="de-DE" sz="1050" b="1">
                <a:solidFill>
                  <a:schemeClr val="tx1"/>
                </a:solidFill>
                <a:effectLst/>
                <a:latin typeface=".AppleSystemUIFont"/>
              </a:rPr>
              <a:t>benutzerfreundliche Webschnittstellen</a:t>
            </a:r>
            <a:r>
              <a:rPr lang="de-DE" sz="1050">
                <a:solidFill>
                  <a:schemeClr val="tx1"/>
                </a:solidFill>
                <a:effectLst/>
                <a:latin typeface=".AppleSystemUIFont"/>
              </a:rPr>
              <a:t> für maschinelle Lernmodelle, APIs oder beliebige Python-Funktionen mit minimalem Aufwand zu erstellen. Mit </a:t>
            </a:r>
            <a:r>
              <a:rPr lang="de-DE" sz="1050" err="1">
                <a:solidFill>
                  <a:schemeClr val="tx1"/>
                </a:solidFill>
                <a:effectLst/>
                <a:latin typeface=".AppleSystemUIFont"/>
              </a:rPr>
              <a:t>Gradio</a:t>
            </a:r>
            <a:r>
              <a:rPr lang="de-DE" sz="1050">
                <a:solidFill>
                  <a:schemeClr val="tx1"/>
                </a:solidFill>
                <a:effectLst/>
                <a:latin typeface=".AppleSystemUIFont"/>
              </a:rPr>
              <a:t> können Entwickler interaktive Demos oder Webanwendungen schnell erstellen und teilen, ohne tiefgehende Kenntnisse in Webentwicklung zu benötigen.</a:t>
            </a:r>
          </a:p>
        </p:txBody>
      </p:sp>
      <p:sp>
        <p:nvSpPr>
          <p:cNvPr id="643" name="Google Shape;643;p61">
            <a:extLst>
              <a:ext uri="{FF2B5EF4-FFF2-40B4-BE49-F238E27FC236}">
                <a16:creationId xmlns:a16="http://schemas.microsoft.com/office/drawing/2014/main" id="{CA1E9AF4-F1D5-6FED-4878-F1AF7E0D8B12}"/>
              </a:ext>
            </a:extLst>
          </p:cNvPr>
          <p:cNvSpPr txBox="1">
            <a:spLocks noGrp="1"/>
          </p:cNvSpPr>
          <p:nvPr>
            <p:ph type="title"/>
          </p:nvPr>
        </p:nvSpPr>
        <p:spPr>
          <a:xfrm>
            <a:off x="224802" y="324966"/>
            <a:ext cx="7708200" cy="647100"/>
          </a:xfrm>
          <a:prstGeom prst="rect">
            <a:avLst/>
          </a:prstGeom>
        </p:spPr>
        <p:txBody>
          <a:bodyPr spcFirstLastPara="1" wrap="square" lIns="91425" tIns="91425" rIns="91425" bIns="91425" anchor="t" anchorCtr="0">
            <a:noAutofit/>
          </a:bodyPr>
          <a:lstStyle/>
          <a:p>
            <a:r>
              <a:rPr lang="de-DE" b="1" i="0" u="none" strike="noStrike" err="1">
                <a:solidFill>
                  <a:srgbClr val="FFCD76"/>
                </a:solidFill>
                <a:effectLst/>
                <a:latin typeface="Roboto Slab" panose="020F0502020204030204" pitchFamily="34" charset="0"/>
              </a:rPr>
              <a:t>Gradio</a:t>
            </a:r>
            <a:br>
              <a:rPr lang="de-DE" b="1" i="0" u="none" strike="noStrike">
                <a:solidFill>
                  <a:srgbClr val="404040"/>
                </a:solidFill>
                <a:effectLst/>
                <a:latin typeface="Roboto Slab" panose="020F0502020204030204" pitchFamily="34" charset="0"/>
              </a:rPr>
            </a:br>
            <a:endParaRPr/>
          </a:p>
        </p:txBody>
      </p:sp>
      <p:sp>
        <p:nvSpPr>
          <p:cNvPr id="28" name="Google Shape;631;p61">
            <a:extLst>
              <a:ext uri="{FF2B5EF4-FFF2-40B4-BE49-F238E27FC236}">
                <a16:creationId xmlns:a16="http://schemas.microsoft.com/office/drawing/2014/main" id="{649C514A-2332-7E11-8AEF-CE749A71858C}"/>
              </a:ext>
            </a:extLst>
          </p:cNvPr>
          <p:cNvSpPr txBox="1">
            <a:spLocks/>
          </p:cNvSpPr>
          <p:nvPr/>
        </p:nvSpPr>
        <p:spPr>
          <a:xfrm>
            <a:off x="3811151" y="1030275"/>
            <a:ext cx="3405366" cy="40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800" b="1" i="0" u="none" strike="noStrike" cap="none">
                <a:solidFill>
                  <a:schemeClr val="accen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9pPr>
          </a:lstStyle>
          <a:p>
            <a:pPr marL="0" indent="0">
              <a:spcAft>
                <a:spcPts val="1600"/>
              </a:spcAft>
            </a:pPr>
            <a:r>
              <a:rPr lang="de-DE" sz="1600"/>
              <a:t>Hauptmerkmale</a:t>
            </a:r>
          </a:p>
        </p:txBody>
      </p:sp>
      <p:sp>
        <p:nvSpPr>
          <p:cNvPr id="29" name="Google Shape;632;p61">
            <a:extLst>
              <a:ext uri="{FF2B5EF4-FFF2-40B4-BE49-F238E27FC236}">
                <a16:creationId xmlns:a16="http://schemas.microsoft.com/office/drawing/2014/main" id="{09FFBFE4-04D6-2DE6-65ED-E5E1A3351A22}"/>
              </a:ext>
            </a:extLst>
          </p:cNvPr>
          <p:cNvSpPr txBox="1">
            <a:spLocks/>
          </p:cNvSpPr>
          <p:nvPr/>
        </p:nvSpPr>
        <p:spPr>
          <a:xfrm>
            <a:off x="3811150" y="1438875"/>
            <a:ext cx="3586349" cy="18610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a:spcBef>
                <a:spcPts val="900"/>
              </a:spcBef>
            </a:pPr>
            <a:r>
              <a:rPr lang="de-DE" sz="1100">
                <a:solidFill>
                  <a:schemeClr val="tx1"/>
                </a:solidFill>
                <a:effectLst/>
                <a:latin typeface=".AppleSystemUIFont"/>
              </a:rPr>
              <a:t>• </a:t>
            </a:r>
            <a:r>
              <a:rPr lang="de-DE" sz="1100" b="1">
                <a:solidFill>
                  <a:schemeClr val="tx1"/>
                </a:solidFill>
                <a:latin typeface=".AppleSystemUIFont"/>
              </a:rPr>
              <a:t>Einfache Installation und Nutzung</a:t>
            </a:r>
            <a:r>
              <a:rPr lang="de-DE" sz="1100">
                <a:solidFill>
                  <a:schemeClr val="tx1"/>
                </a:solidFill>
                <a:latin typeface=".AppleSystemUIFont"/>
              </a:rPr>
              <a:t>: </a:t>
            </a:r>
            <a:r>
              <a:rPr lang="de-DE" sz="1100" err="1">
                <a:solidFill>
                  <a:schemeClr val="tx1"/>
                </a:solidFill>
                <a:latin typeface=".AppleSystemUIFont"/>
              </a:rPr>
              <a:t>Gradio</a:t>
            </a:r>
            <a:r>
              <a:rPr lang="de-DE" sz="1100">
                <a:solidFill>
                  <a:schemeClr val="tx1"/>
                </a:solidFill>
                <a:latin typeface=".AppleSystemUIFont"/>
              </a:rPr>
              <a:t> kann über </a:t>
            </a:r>
            <a:r>
              <a:rPr lang="de-DE" sz="1100" err="1">
                <a:solidFill>
                  <a:schemeClr val="tx1"/>
                </a:solidFill>
                <a:latin typeface=".AppleSystemUIFont"/>
              </a:rPr>
              <a:t>pip</a:t>
            </a:r>
            <a:r>
              <a:rPr lang="de-DE" sz="1100">
                <a:solidFill>
                  <a:schemeClr val="tx1"/>
                </a:solidFill>
                <a:latin typeface=".AppleSystemUIFont"/>
              </a:rPr>
              <a:t> installiert werden und erfordert nur wenige Codezeilen, um eine Webschnittstelle zu erstellen. </a:t>
            </a:r>
          </a:p>
          <a:p>
            <a:pPr>
              <a:spcBef>
                <a:spcPts val="900"/>
              </a:spcBef>
            </a:pPr>
            <a:r>
              <a:rPr lang="de-DE" sz="1100">
                <a:solidFill>
                  <a:schemeClr val="tx1"/>
                </a:solidFill>
                <a:effectLst/>
                <a:latin typeface=".AppleSystemUIFont"/>
              </a:rPr>
              <a:t>• </a:t>
            </a:r>
            <a:r>
              <a:rPr lang="de-DE" sz="1100" b="1">
                <a:solidFill>
                  <a:schemeClr val="tx1"/>
                </a:solidFill>
                <a:effectLst/>
                <a:latin typeface=".AppleSystemUIFont"/>
              </a:rPr>
              <a:t>Interaktive Komponenten:</a:t>
            </a:r>
            <a:r>
              <a:rPr lang="de-DE" sz="1100">
                <a:solidFill>
                  <a:schemeClr val="tx1"/>
                </a:solidFill>
                <a:effectLst/>
                <a:latin typeface=".AppleSystemUIFont"/>
              </a:rPr>
              <a:t> Bietet eine Vielzahl von Eingabe- und Ausgabe-Widgets wie Textfelder, Bild- und Audioeingaben, die leicht in Anwendungen integriert werden können. </a:t>
            </a:r>
          </a:p>
          <a:p>
            <a:pPr>
              <a:spcBef>
                <a:spcPts val="900"/>
              </a:spcBef>
            </a:pPr>
            <a:r>
              <a:rPr lang="de-DE" sz="1100">
                <a:solidFill>
                  <a:schemeClr val="tx1"/>
                </a:solidFill>
                <a:effectLst/>
                <a:latin typeface=".AppleSystemUIFont"/>
              </a:rPr>
              <a:t>• </a:t>
            </a:r>
            <a:r>
              <a:rPr lang="de-DE" sz="1100" b="1">
                <a:solidFill>
                  <a:schemeClr val="tx1"/>
                </a:solidFill>
                <a:effectLst/>
                <a:latin typeface=".AppleSystemUIFont"/>
              </a:rPr>
              <a:t>Echtzeit-Sharing:</a:t>
            </a:r>
            <a:r>
              <a:rPr lang="de-DE" sz="1100">
                <a:solidFill>
                  <a:schemeClr val="tx1"/>
                </a:solidFill>
                <a:effectLst/>
                <a:latin typeface=".AppleSystemUIFont"/>
              </a:rPr>
              <a:t> Ermöglicht das Generieren öffentlicher Links, über die andere Nutzer die Anwendung in Echtzeit ausprobieren können. </a:t>
            </a:r>
          </a:p>
          <a:p>
            <a:pPr>
              <a:spcBef>
                <a:spcPts val="900"/>
              </a:spcBef>
            </a:pPr>
            <a:r>
              <a:rPr lang="de-DE" sz="1100">
                <a:solidFill>
                  <a:schemeClr val="tx1"/>
                </a:solidFill>
                <a:effectLst/>
                <a:latin typeface=".AppleSystemUIFont"/>
              </a:rPr>
              <a:t>• </a:t>
            </a:r>
            <a:r>
              <a:rPr lang="de-DE" sz="1100" b="1">
                <a:solidFill>
                  <a:schemeClr val="tx1"/>
                </a:solidFill>
                <a:effectLst/>
                <a:latin typeface=".AppleSystemUIFont"/>
              </a:rPr>
              <a:t>Integration mit ML-Bibliotheken:</a:t>
            </a:r>
            <a:r>
              <a:rPr lang="de-DE" sz="1100">
                <a:solidFill>
                  <a:schemeClr val="tx1"/>
                </a:solidFill>
                <a:effectLst/>
                <a:latin typeface=".AppleSystemUIFont"/>
              </a:rPr>
              <a:t> Kompatibel mit gängigen maschinellen Lernbibliotheken wie </a:t>
            </a:r>
            <a:r>
              <a:rPr lang="de-DE" sz="1100" err="1">
                <a:solidFill>
                  <a:schemeClr val="tx1"/>
                </a:solidFill>
                <a:effectLst/>
                <a:latin typeface=".AppleSystemUIFont"/>
              </a:rPr>
              <a:t>TensorFlow</a:t>
            </a:r>
            <a:r>
              <a:rPr lang="de-DE" sz="1100">
                <a:solidFill>
                  <a:schemeClr val="tx1"/>
                </a:solidFill>
                <a:effectLst/>
                <a:latin typeface=".AppleSystemUIFont"/>
              </a:rPr>
              <a:t>, </a:t>
            </a:r>
            <a:r>
              <a:rPr lang="de-DE" sz="1100" err="1">
                <a:solidFill>
                  <a:schemeClr val="tx1"/>
                </a:solidFill>
                <a:effectLst/>
                <a:latin typeface=".AppleSystemUIFont"/>
              </a:rPr>
              <a:t>PyTorch</a:t>
            </a:r>
            <a:r>
              <a:rPr lang="de-DE" sz="1100">
                <a:solidFill>
                  <a:schemeClr val="tx1"/>
                </a:solidFill>
                <a:effectLst/>
                <a:latin typeface=".AppleSystemUIFont"/>
              </a:rPr>
              <a:t> und </a:t>
            </a:r>
            <a:r>
              <a:rPr lang="de-DE" sz="1100" err="1">
                <a:solidFill>
                  <a:schemeClr val="tx1"/>
                </a:solidFill>
                <a:effectLst/>
                <a:latin typeface=".AppleSystemUIFont"/>
              </a:rPr>
              <a:t>Hugging</a:t>
            </a:r>
            <a:r>
              <a:rPr lang="de-DE" sz="1100">
                <a:solidFill>
                  <a:schemeClr val="tx1"/>
                </a:solidFill>
                <a:effectLst/>
                <a:latin typeface=".AppleSystemUIFont"/>
              </a:rPr>
              <a:t> Face Transformers. </a:t>
            </a:r>
          </a:p>
          <a:p>
            <a:pPr>
              <a:spcBef>
                <a:spcPts val="900"/>
              </a:spcBef>
            </a:pPr>
            <a:r>
              <a:rPr lang="de-DE" sz="1100">
                <a:solidFill>
                  <a:schemeClr val="tx1"/>
                </a:solidFill>
                <a:effectLst/>
                <a:latin typeface=".AppleSystemUIFont"/>
              </a:rPr>
              <a:t>• </a:t>
            </a:r>
            <a:r>
              <a:rPr lang="de-DE" sz="1100" b="1">
                <a:solidFill>
                  <a:schemeClr val="tx1"/>
                </a:solidFill>
                <a:effectLst/>
                <a:latin typeface=".AppleSystemUIFont"/>
              </a:rPr>
              <a:t>Bereitstellung:</a:t>
            </a:r>
            <a:r>
              <a:rPr lang="de-DE" sz="1100">
                <a:solidFill>
                  <a:schemeClr val="tx1"/>
                </a:solidFill>
                <a:effectLst/>
                <a:latin typeface=".AppleSystemUIFont"/>
              </a:rPr>
              <a:t> Anwendungen können dauerhaft auf Plattformen wie </a:t>
            </a:r>
            <a:r>
              <a:rPr lang="de-DE" sz="1100" err="1">
                <a:solidFill>
                  <a:schemeClr val="tx1"/>
                </a:solidFill>
                <a:effectLst/>
                <a:latin typeface=".AppleSystemUIFont"/>
              </a:rPr>
              <a:t>Hugging</a:t>
            </a:r>
            <a:r>
              <a:rPr lang="de-DE" sz="1100">
                <a:solidFill>
                  <a:schemeClr val="tx1"/>
                </a:solidFill>
                <a:effectLst/>
                <a:latin typeface=".AppleSystemUIFont"/>
              </a:rPr>
              <a:t> Face Spaces gehostet werden. </a:t>
            </a:r>
          </a:p>
        </p:txBody>
      </p:sp>
      <p:sp>
        <p:nvSpPr>
          <p:cNvPr id="30" name="Google Shape;631;p61">
            <a:extLst>
              <a:ext uri="{FF2B5EF4-FFF2-40B4-BE49-F238E27FC236}">
                <a16:creationId xmlns:a16="http://schemas.microsoft.com/office/drawing/2014/main" id="{367F0B6E-9B89-D7A0-C235-D55BA22C786C}"/>
              </a:ext>
            </a:extLst>
          </p:cNvPr>
          <p:cNvSpPr txBox="1">
            <a:spLocks/>
          </p:cNvSpPr>
          <p:nvPr/>
        </p:nvSpPr>
        <p:spPr>
          <a:xfrm>
            <a:off x="224802" y="2891289"/>
            <a:ext cx="3405366" cy="40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800" b="1" i="0" u="none" strike="noStrike" cap="none">
                <a:solidFill>
                  <a:schemeClr val="accen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9pPr>
          </a:lstStyle>
          <a:p>
            <a:pPr marL="0" indent="0">
              <a:spcAft>
                <a:spcPts val="1600"/>
              </a:spcAft>
            </a:pPr>
            <a:r>
              <a:rPr lang="de-DE" sz="1600"/>
              <a:t>Anmerkungen</a:t>
            </a:r>
          </a:p>
        </p:txBody>
      </p:sp>
      <p:sp>
        <p:nvSpPr>
          <p:cNvPr id="31" name="Google Shape;632;p61">
            <a:extLst>
              <a:ext uri="{FF2B5EF4-FFF2-40B4-BE49-F238E27FC236}">
                <a16:creationId xmlns:a16="http://schemas.microsoft.com/office/drawing/2014/main" id="{D468F2D4-DB83-6AD6-1844-A292215691AF}"/>
              </a:ext>
            </a:extLst>
          </p:cNvPr>
          <p:cNvSpPr txBox="1">
            <a:spLocks/>
          </p:cNvSpPr>
          <p:nvPr/>
        </p:nvSpPr>
        <p:spPr>
          <a:xfrm>
            <a:off x="224802" y="3273048"/>
            <a:ext cx="3549204" cy="14520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180975" indent="-171450">
              <a:buFont typeface="Arial" panose="020B0604020202020204" pitchFamily="34" charset="0"/>
              <a:buChar char="•"/>
            </a:pPr>
            <a:r>
              <a:rPr lang="de-DE" sz="1200" err="1">
                <a:solidFill>
                  <a:schemeClr val="tx1"/>
                </a:solidFill>
                <a:effectLst/>
                <a:latin typeface=".AppleSystemUIFont"/>
              </a:rPr>
              <a:t>Gradio</a:t>
            </a:r>
            <a:r>
              <a:rPr lang="de-DE" sz="1200">
                <a:solidFill>
                  <a:schemeClr val="tx1"/>
                </a:solidFill>
                <a:effectLst/>
                <a:latin typeface=".AppleSystemUIFont"/>
              </a:rPr>
              <a:t> bietet spezielle Funktionen zur schnellen Erstellung von Chatbot-Oberflächen. Mit der </a:t>
            </a:r>
            <a:r>
              <a:rPr lang="de-DE" sz="1200" err="1">
                <a:solidFill>
                  <a:schemeClr val="tx1"/>
                </a:solidFill>
                <a:effectLst/>
                <a:latin typeface=".AppleSystemUIFontMonospaced"/>
              </a:rPr>
              <a:t>gr.ChatInterface</a:t>
            </a:r>
            <a:r>
              <a:rPr lang="de-DE" sz="1200">
                <a:solidFill>
                  <a:schemeClr val="tx1"/>
                </a:solidFill>
                <a:effectLst/>
                <a:latin typeface=".AppleSystemUIFontMonospaced"/>
              </a:rPr>
              <a:t>()</a:t>
            </a:r>
            <a:r>
              <a:rPr lang="de-DE" sz="1200">
                <a:solidFill>
                  <a:schemeClr val="tx1"/>
                </a:solidFill>
                <a:effectLst/>
                <a:latin typeface=".AppleSystemUIFont"/>
              </a:rPr>
              <a:t>-Klasse können Entwickler mit minimalem Codeaufwand interaktive Chatbot-UIs erstellen. </a:t>
            </a:r>
          </a:p>
          <a:p>
            <a:pPr marL="180975" indent="-171450">
              <a:buFont typeface="Arial" panose="020B0604020202020204" pitchFamily="34" charset="0"/>
              <a:buChar char="•"/>
            </a:pPr>
            <a:r>
              <a:rPr lang="de-DE" sz="1200">
                <a:solidFill>
                  <a:schemeClr val="tx1"/>
                </a:solidFill>
                <a:effectLst/>
                <a:latin typeface=".AppleSystemUIFont"/>
              </a:rPr>
              <a:t>Doku für Impleme</a:t>
            </a:r>
            <a:r>
              <a:rPr lang="de-DE" sz="1200">
                <a:solidFill>
                  <a:schemeClr val="tx1"/>
                </a:solidFill>
                <a:latin typeface=".AppleSystemUIFont"/>
              </a:rPr>
              <a:t>ntierung von </a:t>
            </a:r>
            <a:r>
              <a:rPr lang="de-DE" sz="1200" err="1">
                <a:solidFill>
                  <a:schemeClr val="tx1"/>
                </a:solidFill>
                <a:latin typeface=".AppleSystemUIFont"/>
              </a:rPr>
              <a:t>Llama</a:t>
            </a:r>
            <a:r>
              <a:rPr lang="de-DE" sz="1200">
                <a:solidFill>
                  <a:schemeClr val="tx1"/>
                </a:solidFill>
                <a:latin typeface=".AppleSystemUIFont"/>
              </a:rPr>
              <a:t> Index</a:t>
            </a:r>
          </a:p>
          <a:p>
            <a:pPr marL="180975" indent="-171450">
              <a:buFont typeface="Arial" panose="020B0604020202020204" pitchFamily="34" charset="0"/>
              <a:buChar char="•"/>
            </a:pPr>
            <a:r>
              <a:rPr lang="de-DE" sz="1200">
                <a:solidFill>
                  <a:schemeClr val="tx1"/>
                </a:solidFill>
                <a:effectLst/>
                <a:latin typeface=".AppleSystemUIFont"/>
              </a:rPr>
              <a:t>Generell gute Doku für Umsetzung eines Chatbots</a:t>
            </a:r>
          </a:p>
        </p:txBody>
      </p:sp>
      <p:sp>
        <p:nvSpPr>
          <p:cNvPr id="2" name="Textfeld 1">
            <a:extLst>
              <a:ext uri="{FF2B5EF4-FFF2-40B4-BE49-F238E27FC236}">
                <a16:creationId xmlns:a16="http://schemas.microsoft.com/office/drawing/2014/main" id="{3A369E2F-D851-6421-EE32-5AFD4598FF04}"/>
              </a:ext>
            </a:extLst>
          </p:cNvPr>
          <p:cNvSpPr txBox="1"/>
          <p:nvPr/>
        </p:nvSpPr>
        <p:spPr>
          <a:xfrm>
            <a:off x="5209953" y="324965"/>
            <a:ext cx="1924494" cy="459700"/>
          </a:xfrm>
          <a:prstGeom prst="roundRect">
            <a:avLst/>
          </a:prstGeom>
          <a:solidFill>
            <a:schemeClr val="bg2"/>
          </a:solidFill>
          <a:ln>
            <a:noFill/>
          </a:ln>
        </p:spPr>
        <p:txBody>
          <a:bodyPr wrap="square" rtlCol="0">
            <a:spAutoFit/>
          </a:bodyPr>
          <a:lstStyle/>
          <a:p>
            <a:r>
              <a:rPr lang="de-DE" sz="1050">
                <a:solidFill>
                  <a:schemeClr val="tx1"/>
                </a:solidFill>
              </a:rPr>
              <a:t>Fokus auf Einfachheit &amp; Schnelligkeit</a:t>
            </a:r>
          </a:p>
        </p:txBody>
      </p:sp>
      <p:sp>
        <p:nvSpPr>
          <p:cNvPr id="3" name="Textfeld 2">
            <a:extLst>
              <a:ext uri="{FF2B5EF4-FFF2-40B4-BE49-F238E27FC236}">
                <a16:creationId xmlns:a16="http://schemas.microsoft.com/office/drawing/2014/main" id="{918C78DD-4BAF-5AE8-4A05-498B9F6667A0}"/>
              </a:ext>
            </a:extLst>
          </p:cNvPr>
          <p:cNvSpPr txBox="1"/>
          <p:nvPr/>
        </p:nvSpPr>
        <p:spPr>
          <a:xfrm>
            <a:off x="7871460" y="4815839"/>
            <a:ext cx="1272540" cy="246221"/>
          </a:xfrm>
          <a:prstGeom prst="rect">
            <a:avLst/>
          </a:prstGeom>
          <a:noFill/>
        </p:spPr>
        <p:txBody>
          <a:bodyPr wrap="square" rtlCol="0">
            <a:spAutoFit/>
          </a:bodyPr>
          <a:lstStyle/>
          <a:p>
            <a:r>
              <a:rPr lang="de-DE" sz="1000" dirty="0"/>
              <a:t>Quelle: [16-18]</a:t>
            </a:r>
          </a:p>
        </p:txBody>
      </p:sp>
    </p:spTree>
    <p:extLst>
      <p:ext uri="{BB962C8B-B14F-4D97-AF65-F5344CB8AC3E}">
        <p14:creationId xmlns:p14="http://schemas.microsoft.com/office/powerpoint/2010/main" val="7726599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483432-A8DC-87CB-C3E6-1CAE081AB006}"/>
            </a:ext>
          </a:extLst>
        </p:cNvPr>
        <p:cNvGrpSpPr/>
        <p:nvPr/>
      </p:nvGrpSpPr>
      <p:grpSpPr>
        <a:xfrm>
          <a:off x="0" y="0"/>
          <a:ext cx="0" cy="0"/>
          <a:chOff x="0" y="0"/>
          <a:chExt cx="0" cy="0"/>
        </a:xfrm>
      </p:grpSpPr>
      <p:pic>
        <p:nvPicPr>
          <p:cNvPr id="3" name="Grafik 2">
            <a:extLst>
              <a:ext uri="{FF2B5EF4-FFF2-40B4-BE49-F238E27FC236}">
                <a16:creationId xmlns:a16="http://schemas.microsoft.com/office/drawing/2014/main" id="{A477779F-19E5-D19E-042E-26AE76A310E6}"/>
              </a:ext>
            </a:extLst>
          </p:cNvPr>
          <p:cNvPicPr>
            <a:picLocks noChangeAspect="1"/>
          </p:cNvPicPr>
          <p:nvPr/>
        </p:nvPicPr>
        <p:blipFill>
          <a:blip r:embed="rId3"/>
          <a:srcRect/>
          <a:stretch/>
        </p:blipFill>
        <p:spPr>
          <a:xfrm>
            <a:off x="1574612" y="612921"/>
            <a:ext cx="5455171" cy="3105251"/>
          </a:xfrm>
          <a:prstGeom prst="rect">
            <a:avLst/>
          </a:prstGeom>
        </p:spPr>
      </p:pic>
      <p:sp>
        <p:nvSpPr>
          <p:cNvPr id="4" name="Google Shape;632;p61">
            <a:extLst>
              <a:ext uri="{FF2B5EF4-FFF2-40B4-BE49-F238E27FC236}">
                <a16:creationId xmlns:a16="http://schemas.microsoft.com/office/drawing/2014/main" id="{24DAE335-D100-1C38-743D-79421FFE4DE4}"/>
              </a:ext>
            </a:extLst>
          </p:cNvPr>
          <p:cNvSpPr txBox="1">
            <a:spLocks/>
          </p:cNvSpPr>
          <p:nvPr/>
        </p:nvSpPr>
        <p:spPr>
          <a:xfrm>
            <a:off x="2527596" y="4296714"/>
            <a:ext cx="3549204" cy="7036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lgn="ctr">
              <a:spcAft>
                <a:spcPts val="1600"/>
              </a:spcAft>
              <a:buClr>
                <a:schemeClr val="dk1"/>
              </a:buClr>
              <a:buSzPts val="1100"/>
            </a:pPr>
            <a:r>
              <a:rPr lang="de-DE" sz="1000"/>
              <a:t>Beispiel Foto</a:t>
            </a:r>
          </a:p>
        </p:txBody>
      </p:sp>
      <p:sp>
        <p:nvSpPr>
          <p:cNvPr id="2" name="Textfeld 1">
            <a:extLst>
              <a:ext uri="{FF2B5EF4-FFF2-40B4-BE49-F238E27FC236}">
                <a16:creationId xmlns:a16="http://schemas.microsoft.com/office/drawing/2014/main" id="{C9AF181B-800A-A224-EC7D-71A1FB5E58CF}"/>
              </a:ext>
            </a:extLst>
          </p:cNvPr>
          <p:cNvSpPr txBox="1"/>
          <p:nvPr/>
        </p:nvSpPr>
        <p:spPr>
          <a:xfrm>
            <a:off x="7871460" y="4815839"/>
            <a:ext cx="929640" cy="246221"/>
          </a:xfrm>
          <a:prstGeom prst="rect">
            <a:avLst/>
          </a:prstGeom>
          <a:noFill/>
        </p:spPr>
        <p:txBody>
          <a:bodyPr wrap="square" rtlCol="0">
            <a:spAutoFit/>
          </a:bodyPr>
          <a:lstStyle/>
          <a:p>
            <a:r>
              <a:rPr lang="de-DE" sz="1000" dirty="0">
                <a:solidFill>
                  <a:schemeClr val="bg2"/>
                </a:solidFill>
              </a:rPr>
              <a:t>Quelle: []</a:t>
            </a:r>
          </a:p>
        </p:txBody>
      </p:sp>
    </p:spTree>
    <p:extLst>
      <p:ext uri="{BB962C8B-B14F-4D97-AF65-F5344CB8AC3E}">
        <p14:creationId xmlns:p14="http://schemas.microsoft.com/office/powerpoint/2010/main" val="23546707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30">
          <a:extLst>
            <a:ext uri="{FF2B5EF4-FFF2-40B4-BE49-F238E27FC236}">
              <a16:creationId xmlns:a16="http://schemas.microsoft.com/office/drawing/2014/main" id="{7EC6E20C-FAEA-7463-972E-594879354237}"/>
            </a:ext>
          </a:extLst>
        </p:cNvPr>
        <p:cNvGrpSpPr/>
        <p:nvPr/>
      </p:nvGrpSpPr>
      <p:grpSpPr>
        <a:xfrm>
          <a:off x="0" y="0"/>
          <a:ext cx="0" cy="0"/>
          <a:chOff x="0" y="0"/>
          <a:chExt cx="0" cy="0"/>
        </a:xfrm>
      </p:grpSpPr>
      <p:sp>
        <p:nvSpPr>
          <p:cNvPr id="631" name="Google Shape;631;p61">
            <a:extLst>
              <a:ext uri="{FF2B5EF4-FFF2-40B4-BE49-F238E27FC236}">
                <a16:creationId xmlns:a16="http://schemas.microsoft.com/office/drawing/2014/main" id="{42705839-BA38-4249-2C87-7C575F12152A}"/>
              </a:ext>
            </a:extLst>
          </p:cNvPr>
          <p:cNvSpPr txBox="1">
            <a:spLocks noGrp="1"/>
          </p:cNvSpPr>
          <p:nvPr>
            <p:ph type="subTitle" idx="1"/>
          </p:nvPr>
        </p:nvSpPr>
        <p:spPr>
          <a:xfrm>
            <a:off x="224802" y="1030275"/>
            <a:ext cx="3405366"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de-DE" sz="1600"/>
              <a:t>Allgemein</a:t>
            </a:r>
          </a:p>
        </p:txBody>
      </p:sp>
      <p:sp>
        <p:nvSpPr>
          <p:cNvPr id="632" name="Google Shape;632;p61">
            <a:extLst>
              <a:ext uri="{FF2B5EF4-FFF2-40B4-BE49-F238E27FC236}">
                <a16:creationId xmlns:a16="http://schemas.microsoft.com/office/drawing/2014/main" id="{C94D8E91-6B70-11FD-F264-40FB17444DDC}"/>
              </a:ext>
            </a:extLst>
          </p:cNvPr>
          <p:cNvSpPr txBox="1">
            <a:spLocks noGrp="1"/>
          </p:cNvSpPr>
          <p:nvPr>
            <p:ph type="subTitle" idx="2"/>
          </p:nvPr>
        </p:nvSpPr>
        <p:spPr>
          <a:xfrm>
            <a:off x="224802" y="1439247"/>
            <a:ext cx="3549204" cy="1452042"/>
          </a:xfrm>
          <a:prstGeom prst="rect">
            <a:avLst/>
          </a:prstGeom>
        </p:spPr>
        <p:txBody>
          <a:bodyPr spcFirstLastPara="1" wrap="square" lIns="91425" tIns="91425" rIns="91425" bIns="91425" anchor="t" anchorCtr="0">
            <a:noAutofit/>
          </a:bodyPr>
          <a:lstStyle/>
          <a:p>
            <a:pPr marL="9525" indent="-9525"/>
            <a:r>
              <a:rPr lang="de-DE" sz="1100" b="0" i="0" u="none" strike="noStrike" err="1">
                <a:solidFill>
                  <a:schemeClr val="tx1"/>
                </a:solidFill>
                <a:effectLst/>
                <a:latin typeface="-webkit-standard"/>
              </a:rPr>
              <a:t>FlowiseAI</a:t>
            </a:r>
            <a:r>
              <a:rPr lang="de-DE" sz="1100" b="0" i="0" u="none" strike="noStrike">
                <a:solidFill>
                  <a:schemeClr val="tx1"/>
                </a:solidFill>
                <a:effectLst/>
                <a:latin typeface="-webkit-standard"/>
              </a:rPr>
              <a:t> ist eine Open-Source-Plattform, die speziell für die Erstellung von Chatbot- und KI-gestützten Anwendungen mit </a:t>
            </a:r>
            <a:r>
              <a:rPr lang="de-DE" sz="1100" b="1" i="0" u="none" strike="noStrike">
                <a:solidFill>
                  <a:schemeClr val="tx1"/>
                </a:solidFill>
                <a:effectLst/>
              </a:rPr>
              <a:t>Large Language Models (LLMs)</a:t>
            </a:r>
            <a:r>
              <a:rPr lang="de-DE" sz="1100" b="0" i="0" u="none" strike="noStrike">
                <a:solidFill>
                  <a:schemeClr val="tx1"/>
                </a:solidFill>
                <a:effectLst/>
                <a:latin typeface="-webkit-standard"/>
              </a:rPr>
              <a:t> entwickelt wurde. Es kombiniert eine visuelle Drag-and-Drop-Benutzeroberfläche mit der Leistungsfähigkeit des </a:t>
            </a:r>
            <a:r>
              <a:rPr lang="de-DE" sz="1100" b="0" i="0" u="none" strike="noStrike" err="1">
                <a:solidFill>
                  <a:schemeClr val="tx1"/>
                </a:solidFill>
                <a:effectLst/>
                <a:latin typeface="-webkit-standard"/>
              </a:rPr>
              <a:t>LangChain</a:t>
            </a:r>
            <a:r>
              <a:rPr lang="de-DE" sz="1100" b="0" i="0" u="none" strike="noStrike">
                <a:solidFill>
                  <a:schemeClr val="tx1"/>
                </a:solidFill>
                <a:effectLst/>
                <a:latin typeface="-webkit-standard"/>
              </a:rPr>
              <a:t>-Frameworks, um komplexe KI-Workflows schnell und einfach zu erstellen, ohne umfangreiche Programmierkenntnisse zu benötigen.</a:t>
            </a:r>
            <a:endParaRPr lang="de-DE" sz="1000">
              <a:solidFill>
                <a:schemeClr val="tx1"/>
              </a:solidFill>
              <a:effectLst/>
              <a:latin typeface=".AppleSystemUIFont"/>
            </a:endParaRPr>
          </a:p>
        </p:txBody>
      </p:sp>
      <p:sp>
        <p:nvSpPr>
          <p:cNvPr id="643" name="Google Shape;643;p61">
            <a:extLst>
              <a:ext uri="{FF2B5EF4-FFF2-40B4-BE49-F238E27FC236}">
                <a16:creationId xmlns:a16="http://schemas.microsoft.com/office/drawing/2014/main" id="{7D5D60A0-E6A4-B283-4DD7-11B01AE372B5}"/>
              </a:ext>
            </a:extLst>
          </p:cNvPr>
          <p:cNvSpPr txBox="1">
            <a:spLocks noGrp="1"/>
          </p:cNvSpPr>
          <p:nvPr>
            <p:ph type="title"/>
          </p:nvPr>
        </p:nvSpPr>
        <p:spPr>
          <a:xfrm>
            <a:off x="224802" y="324966"/>
            <a:ext cx="7708200" cy="647100"/>
          </a:xfrm>
          <a:prstGeom prst="rect">
            <a:avLst/>
          </a:prstGeom>
        </p:spPr>
        <p:txBody>
          <a:bodyPr spcFirstLastPara="1" wrap="square" lIns="91425" tIns="91425" rIns="91425" bIns="91425" anchor="t" anchorCtr="0">
            <a:noAutofit/>
          </a:bodyPr>
          <a:lstStyle/>
          <a:p>
            <a:r>
              <a:rPr lang="de-DE" b="1" i="0" u="none" strike="noStrike" err="1">
                <a:solidFill>
                  <a:srgbClr val="FFCD76"/>
                </a:solidFill>
                <a:effectLst/>
                <a:latin typeface="Roboto Slab" panose="020F0502020204030204" pitchFamily="34" charset="0"/>
              </a:rPr>
              <a:t>FlowiseAI</a:t>
            </a:r>
            <a:br>
              <a:rPr lang="de-DE" b="1" i="0" u="none" strike="noStrike">
                <a:solidFill>
                  <a:srgbClr val="404040"/>
                </a:solidFill>
                <a:effectLst/>
                <a:latin typeface="Roboto Slab" panose="020F0502020204030204" pitchFamily="34" charset="0"/>
              </a:rPr>
            </a:br>
            <a:endParaRPr/>
          </a:p>
        </p:txBody>
      </p:sp>
      <p:sp>
        <p:nvSpPr>
          <p:cNvPr id="28" name="Google Shape;631;p61">
            <a:extLst>
              <a:ext uri="{FF2B5EF4-FFF2-40B4-BE49-F238E27FC236}">
                <a16:creationId xmlns:a16="http://schemas.microsoft.com/office/drawing/2014/main" id="{7AD7A857-36F1-6177-B4FB-3B01881594A1}"/>
              </a:ext>
            </a:extLst>
          </p:cNvPr>
          <p:cNvSpPr txBox="1">
            <a:spLocks/>
          </p:cNvSpPr>
          <p:nvPr/>
        </p:nvSpPr>
        <p:spPr>
          <a:xfrm>
            <a:off x="3811151" y="1030275"/>
            <a:ext cx="3405366" cy="40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800" b="1" i="0" u="none" strike="noStrike" cap="none">
                <a:solidFill>
                  <a:schemeClr val="accen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9pPr>
          </a:lstStyle>
          <a:p>
            <a:pPr marL="0" indent="0">
              <a:spcAft>
                <a:spcPts val="1600"/>
              </a:spcAft>
            </a:pPr>
            <a:r>
              <a:rPr lang="de-DE" sz="1600"/>
              <a:t>Hauptmerkmale</a:t>
            </a:r>
          </a:p>
        </p:txBody>
      </p:sp>
      <p:sp>
        <p:nvSpPr>
          <p:cNvPr id="29" name="Google Shape;632;p61">
            <a:extLst>
              <a:ext uri="{FF2B5EF4-FFF2-40B4-BE49-F238E27FC236}">
                <a16:creationId xmlns:a16="http://schemas.microsoft.com/office/drawing/2014/main" id="{21CE4AA2-4324-FE9C-D90F-F3DBE86120DE}"/>
              </a:ext>
            </a:extLst>
          </p:cNvPr>
          <p:cNvSpPr txBox="1">
            <a:spLocks/>
          </p:cNvSpPr>
          <p:nvPr/>
        </p:nvSpPr>
        <p:spPr>
          <a:xfrm>
            <a:off x="3811150" y="1438875"/>
            <a:ext cx="3586349" cy="18610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9pPr>
          </a:lstStyle>
          <a:p>
            <a:r>
              <a:rPr lang="de-DE" sz="1000" b="1"/>
              <a:t>Visuelle Entwicklung:</a:t>
            </a:r>
            <a:br>
              <a:rPr lang="de-DE" sz="1000"/>
            </a:br>
            <a:r>
              <a:rPr lang="de-DE" sz="1000"/>
              <a:t>Drag-and-Drop-Editor für die einfache Erstellung von Chatbot-Workflows und Datenpipelines.</a:t>
            </a:r>
          </a:p>
          <a:p>
            <a:r>
              <a:rPr lang="de-DE" sz="1000" b="1"/>
              <a:t>Integration mit LLMs:</a:t>
            </a:r>
            <a:br>
              <a:rPr lang="de-DE" sz="1000"/>
            </a:br>
            <a:r>
              <a:rPr lang="de-DE" sz="1000"/>
              <a:t>Unterstützt Modelle wie </a:t>
            </a:r>
            <a:r>
              <a:rPr lang="de-DE" sz="1000" err="1"/>
              <a:t>OpenAI</a:t>
            </a:r>
            <a:r>
              <a:rPr lang="de-DE" sz="1000"/>
              <a:t> GPT, </a:t>
            </a:r>
            <a:r>
              <a:rPr lang="de-DE" sz="1000" err="1"/>
              <a:t>Hugging</a:t>
            </a:r>
            <a:r>
              <a:rPr lang="de-DE" sz="1000"/>
              <a:t> Face-Modelle und andere KI-Bibliotheken.</a:t>
            </a:r>
          </a:p>
          <a:p>
            <a:r>
              <a:rPr lang="de-DE" sz="1000" b="1"/>
              <a:t>Externe Datenquellen:</a:t>
            </a:r>
            <a:br>
              <a:rPr lang="de-DE" sz="1000"/>
            </a:br>
            <a:r>
              <a:rPr lang="de-DE" sz="1000"/>
              <a:t>Möglichkeit zur Integration von Datenbanken wie </a:t>
            </a:r>
            <a:r>
              <a:rPr lang="de-DE" sz="1000" b="1" err="1"/>
              <a:t>Pinecone</a:t>
            </a:r>
            <a:r>
              <a:rPr lang="de-DE" sz="1000"/>
              <a:t>, </a:t>
            </a:r>
            <a:r>
              <a:rPr lang="de-DE" sz="1000" b="1" err="1"/>
              <a:t>Weaviate</a:t>
            </a:r>
            <a:r>
              <a:rPr lang="de-DE" sz="1000"/>
              <a:t>, oder CSV-Dateien, um den Chatbot mit individuellen Wissensdaten zu trainieren.</a:t>
            </a:r>
          </a:p>
          <a:p>
            <a:r>
              <a:rPr lang="de-DE" sz="1000" b="1" err="1"/>
              <a:t>No</a:t>
            </a:r>
            <a:r>
              <a:rPr lang="de-DE" sz="1000" b="1"/>
              <a:t>-Code/Low-Code-Ansatz:</a:t>
            </a:r>
            <a:br>
              <a:rPr lang="de-DE" sz="1000"/>
            </a:br>
            <a:r>
              <a:rPr lang="de-DE" sz="1000"/>
              <a:t>Benutzer können Anwendungen mit minimalem Aufwand erstellen, ohne tiefgehende Programmierkenntnisse.</a:t>
            </a:r>
          </a:p>
          <a:p>
            <a:r>
              <a:rPr lang="de-DE" sz="1000" b="1"/>
              <a:t>Open Source:</a:t>
            </a:r>
            <a:br>
              <a:rPr lang="de-DE" sz="1000"/>
            </a:br>
            <a:r>
              <a:rPr lang="de-DE" sz="1000"/>
              <a:t>Kostenlos nutzbar und anpassbar für individuelle Anforderungen.</a:t>
            </a:r>
          </a:p>
          <a:p>
            <a:r>
              <a:rPr lang="de-DE" sz="1000" b="1"/>
              <a:t>Echtzeit-Demos und </a:t>
            </a:r>
            <a:r>
              <a:rPr lang="de-DE" sz="1000" b="1" err="1"/>
              <a:t>Prototyping</a:t>
            </a:r>
            <a:r>
              <a:rPr lang="de-DE" sz="1000" b="1"/>
              <a:t>:</a:t>
            </a:r>
            <a:br>
              <a:rPr lang="de-DE" sz="1000"/>
            </a:br>
            <a:r>
              <a:rPr lang="de-DE" sz="1000"/>
              <a:t>Ideal für schnelle Tests und die Visualisierung von KI-Workflows.</a:t>
            </a:r>
          </a:p>
        </p:txBody>
      </p:sp>
      <p:sp>
        <p:nvSpPr>
          <p:cNvPr id="30" name="Google Shape;631;p61">
            <a:extLst>
              <a:ext uri="{FF2B5EF4-FFF2-40B4-BE49-F238E27FC236}">
                <a16:creationId xmlns:a16="http://schemas.microsoft.com/office/drawing/2014/main" id="{01395005-3C19-5F18-1975-3B895027EDC3}"/>
              </a:ext>
            </a:extLst>
          </p:cNvPr>
          <p:cNvSpPr txBox="1">
            <a:spLocks/>
          </p:cNvSpPr>
          <p:nvPr/>
        </p:nvSpPr>
        <p:spPr>
          <a:xfrm>
            <a:off x="224802" y="2891289"/>
            <a:ext cx="3405366" cy="40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800" b="1" i="0" u="none" strike="noStrike" cap="none">
                <a:solidFill>
                  <a:schemeClr val="accen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9pPr>
          </a:lstStyle>
          <a:p>
            <a:pPr marL="0" indent="0">
              <a:spcAft>
                <a:spcPts val="1600"/>
              </a:spcAft>
            </a:pPr>
            <a:r>
              <a:rPr lang="de-DE" sz="1600"/>
              <a:t>Anmerkungen</a:t>
            </a:r>
          </a:p>
        </p:txBody>
      </p:sp>
      <p:sp>
        <p:nvSpPr>
          <p:cNvPr id="31" name="Google Shape;632;p61">
            <a:extLst>
              <a:ext uri="{FF2B5EF4-FFF2-40B4-BE49-F238E27FC236}">
                <a16:creationId xmlns:a16="http://schemas.microsoft.com/office/drawing/2014/main" id="{25F570E8-75F0-6A22-3647-334A497207BC}"/>
              </a:ext>
            </a:extLst>
          </p:cNvPr>
          <p:cNvSpPr txBox="1">
            <a:spLocks/>
          </p:cNvSpPr>
          <p:nvPr/>
        </p:nvSpPr>
        <p:spPr>
          <a:xfrm>
            <a:off x="224802" y="3273048"/>
            <a:ext cx="3549204" cy="14520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180975" indent="-171450">
              <a:buFont typeface="Arial" panose="020B0604020202020204" pitchFamily="34" charset="0"/>
              <a:buChar char="•"/>
            </a:pPr>
            <a:r>
              <a:rPr lang="de-DE" sz="900"/>
              <a:t>Perfekt geeignet für die Entwicklung von LLM-basierten Chatbots und Frage-Antwort-Systemen.</a:t>
            </a:r>
          </a:p>
          <a:p>
            <a:pPr marL="180975" indent="-171450">
              <a:buFont typeface="Arial" panose="020B0604020202020204" pitchFamily="34" charset="0"/>
              <a:buChar char="•"/>
            </a:pPr>
            <a:r>
              <a:rPr lang="de-DE" sz="900" b="1"/>
              <a:t>Einfache Installation:</a:t>
            </a:r>
            <a:r>
              <a:rPr lang="de-DE" sz="900"/>
              <a:t> Kann direkt über </a:t>
            </a:r>
            <a:r>
              <a:rPr lang="de-DE" sz="900" err="1"/>
              <a:t>Node.js</a:t>
            </a:r>
            <a:r>
              <a:rPr lang="de-DE" sz="900"/>
              <a:t> installiert und lokal oder in der Cloud betrieben werden.</a:t>
            </a:r>
          </a:p>
          <a:p>
            <a:pPr marL="180975" indent="-171450">
              <a:buFont typeface="Arial" panose="020B0604020202020204" pitchFamily="34" charset="0"/>
              <a:buChar char="•"/>
            </a:pPr>
            <a:r>
              <a:rPr lang="de-DE" sz="900"/>
              <a:t>Unterstützt erweiterte Workflows durch das Hinzufügen benutzerdefinierter Module und API-Integrationen.</a:t>
            </a:r>
          </a:p>
          <a:p>
            <a:pPr marL="180975" indent="-171450">
              <a:buFont typeface="Arial" panose="020B0604020202020204" pitchFamily="34" charset="0"/>
              <a:buChar char="•"/>
            </a:pPr>
            <a:r>
              <a:rPr lang="de-DE" sz="900"/>
              <a:t>Umfassende Dokumentation und aktive Community für Support und Erweiterungen.</a:t>
            </a:r>
          </a:p>
          <a:p>
            <a:pPr marL="180975" indent="-171450">
              <a:buFont typeface="Arial" panose="020B0604020202020204" pitchFamily="34" charset="0"/>
              <a:buChar char="•"/>
            </a:pPr>
            <a:r>
              <a:rPr lang="de-DE" sz="900"/>
              <a:t>Kann problemlos mit bestehenden KI-Ökosystemen kombiniert werden.</a:t>
            </a:r>
            <a:endParaRPr lang="de-DE" sz="700">
              <a:solidFill>
                <a:schemeClr val="tx1"/>
              </a:solidFill>
              <a:effectLst/>
              <a:latin typeface=".AppleSystemUIFont"/>
            </a:endParaRPr>
          </a:p>
        </p:txBody>
      </p:sp>
      <p:sp>
        <p:nvSpPr>
          <p:cNvPr id="2" name="Textfeld 1">
            <a:extLst>
              <a:ext uri="{FF2B5EF4-FFF2-40B4-BE49-F238E27FC236}">
                <a16:creationId xmlns:a16="http://schemas.microsoft.com/office/drawing/2014/main" id="{03E06196-39B2-26AB-F891-23303EF00472}"/>
              </a:ext>
            </a:extLst>
          </p:cNvPr>
          <p:cNvSpPr txBox="1"/>
          <p:nvPr/>
        </p:nvSpPr>
        <p:spPr>
          <a:xfrm>
            <a:off x="5209953" y="324965"/>
            <a:ext cx="1924494" cy="459700"/>
          </a:xfrm>
          <a:prstGeom prst="roundRect">
            <a:avLst/>
          </a:prstGeom>
          <a:solidFill>
            <a:schemeClr val="bg2"/>
          </a:solidFill>
          <a:ln>
            <a:noFill/>
          </a:ln>
        </p:spPr>
        <p:txBody>
          <a:bodyPr wrap="square" rtlCol="0">
            <a:spAutoFit/>
          </a:bodyPr>
          <a:lstStyle/>
          <a:p>
            <a:r>
              <a:rPr lang="de-DE" sz="1050">
                <a:solidFill>
                  <a:schemeClr val="tx1"/>
                </a:solidFill>
              </a:rPr>
              <a:t>Fokus auf Einfachheit &amp; Schnelligkeit</a:t>
            </a:r>
          </a:p>
        </p:txBody>
      </p:sp>
      <p:sp>
        <p:nvSpPr>
          <p:cNvPr id="3" name="Textfeld 2">
            <a:extLst>
              <a:ext uri="{FF2B5EF4-FFF2-40B4-BE49-F238E27FC236}">
                <a16:creationId xmlns:a16="http://schemas.microsoft.com/office/drawing/2014/main" id="{1CB6482B-D6B3-3ED4-D59F-96157DC836ED}"/>
              </a:ext>
            </a:extLst>
          </p:cNvPr>
          <p:cNvSpPr txBox="1"/>
          <p:nvPr/>
        </p:nvSpPr>
        <p:spPr>
          <a:xfrm>
            <a:off x="7871460" y="4815839"/>
            <a:ext cx="929640" cy="246221"/>
          </a:xfrm>
          <a:prstGeom prst="rect">
            <a:avLst/>
          </a:prstGeom>
          <a:noFill/>
        </p:spPr>
        <p:txBody>
          <a:bodyPr wrap="square" rtlCol="0">
            <a:spAutoFit/>
          </a:bodyPr>
          <a:lstStyle/>
          <a:p>
            <a:r>
              <a:rPr lang="de-DE" sz="1000" dirty="0"/>
              <a:t>Quelle: [19]</a:t>
            </a:r>
          </a:p>
        </p:txBody>
      </p:sp>
    </p:spTree>
    <p:extLst>
      <p:ext uri="{BB962C8B-B14F-4D97-AF65-F5344CB8AC3E}">
        <p14:creationId xmlns:p14="http://schemas.microsoft.com/office/powerpoint/2010/main" val="18345481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594F44-74CB-AEF5-C716-9F37FBA0B9FB}"/>
            </a:ext>
          </a:extLst>
        </p:cNvPr>
        <p:cNvGrpSpPr/>
        <p:nvPr/>
      </p:nvGrpSpPr>
      <p:grpSpPr>
        <a:xfrm>
          <a:off x="0" y="0"/>
          <a:ext cx="0" cy="0"/>
          <a:chOff x="0" y="0"/>
          <a:chExt cx="0" cy="0"/>
        </a:xfrm>
      </p:grpSpPr>
      <p:pic>
        <p:nvPicPr>
          <p:cNvPr id="3" name="Grafik 2">
            <a:extLst>
              <a:ext uri="{FF2B5EF4-FFF2-40B4-BE49-F238E27FC236}">
                <a16:creationId xmlns:a16="http://schemas.microsoft.com/office/drawing/2014/main" id="{66D5A577-A04E-97AB-2A7A-4CA61A7B5C98}"/>
              </a:ext>
            </a:extLst>
          </p:cNvPr>
          <p:cNvPicPr>
            <a:picLocks noChangeAspect="1"/>
          </p:cNvPicPr>
          <p:nvPr/>
        </p:nvPicPr>
        <p:blipFill>
          <a:blip r:embed="rId3"/>
          <a:srcRect/>
          <a:stretch/>
        </p:blipFill>
        <p:spPr>
          <a:xfrm>
            <a:off x="1574612" y="795909"/>
            <a:ext cx="5455171" cy="2739275"/>
          </a:xfrm>
          <a:prstGeom prst="rect">
            <a:avLst/>
          </a:prstGeom>
        </p:spPr>
      </p:pic>
      <p:sp>
        <p:nvSpPr>
          <p:cNvPr id="4" name="Google Shape;632;p61">
            <a:extLst>
              <a:ext uri="{FF2B5EF4-FFF2-40B4-BE49-F238E27FC236}">
                <a16:creationId xmlns:a16="http://schemas.microsoft.com/office/drawing/2014/main" id="{49D50E67-1C46-37EC-D449-5644D2D1F869}"/>
              </a:ext>
            </a:extLst>
          </p:cNvPr>
          <p:cNvSpPr txBox="1">
            <a:spLocks/>
          </p:cNvSpPr>
          <p:nvPr/>
        </p:nvSpPr>
        <p:spPr>
          <a:xfrm>
            <a:off x="2527596" y="4296714"/>
            <a:ext cx="3549204" cy="7036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lgn="ctr">
              <a:spcAft>
                <a:spcPts val="1600"/>
              </a:spcAft>
              <a:buClr>
                <a:schemeClr val="dk1"/>
              </a:buClr>
              <a:buSzPts val="1100"/>
            </a:pPr>
            <a:r>
              <a:rPr lang="de-DE" sz="1000"/>
              <a:t>Beispiel Foto</a:t>
            </a:r>
          </a:p>
        </p:txBody>
      </p:sp>
      <p:sp>
        <p:nvSpPr>
          <p:cNvPr id="2" name="Textfeld 1">
            <a:extLst>
              <a:ext uri="{FF2B5EF4-FFF2-40B4-BE49-F238E27FC236}">
                <a16:creationId xmlns:a16="http://schemas.microsoft.com/office/drawing/2014/main" id="{38260B56-4329-BA51-72B8-D65F52754200}"/>
              </a:ext>
            </a:extLst>
          </p:cNvPr>
          <p:cNvSpPr txBox="1"/>
          <p:nvPr/>
        </p:nvSpPr>
        <p:spPr>
          <a:xfrm>
            <a:off x="7871460" y="4815839"/>
            <a:ext cx="929640" cy="246221"/>
          </a:xfrm>
          <a:prstGeom prst="rect">
            <a:avLst/>
          </a:prstGeom>
          <a:noFill/>
        </p:spPr>
        <p:txBody>
          <a:bodyPr wrap="square" rtlCol="0">
            <a:spAutoFit/>
          </a:bodyPr>
          <a:lstStyle/>
          <a:p>
            <a:r>
              <a:rPr lang="de-DE" sz="1000" dirty="0">
                <a:solidFill>
                  <a:schemeClr val="bg2"/>
                </a:solidFill>
              </a:rPr>
              <a:t>Quelle: []</a:t>
            </a:r>
          </a:p>
        </p:txBody>
      </p:sp>
    </p:spTree>
    <p:extLst>
      <p:ext uri="{BB962C8B-B14F-4D97-AF65-F5344CB8AC3E}">
        <p14:creationId xmlns:p14="http://schemas.microsoft.com/office/powerpoint/2010/main" val="42655363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elle 1">
            <a:extLst>
              <a:ext uri="{FF2B5EF4-FFF2-40B4-BE49-F238E27FC236}">
                <a16:creationId xmlns:a16="http://schemas.microsoft.com/office/drawing/2014/main" id="{CD60C13B-5936-EB13-99E4-99BF21E0DDF4}"/>
              </a:ext>
            </a:extLst>
          </p:cNvPr>
          <p:cNvGraphicFramePr>
            <a:graphicFrameLocks noGrp="1"/>
          </p:cNvGraphicFramePr>
          <p:nvPr>
            <p:extLst>
              <p:ext uri="{D42A27DB-BD31-4B8C-83A1-F6EECF244321}">
                <p14:modId xmlns:p14="http://schemas.microsoft.com/office/powerpoint/2010/main" val="1286619212"/>
              </p:ext>
            </p:extLst>
          </p:nvPr>
        </p:nvGraphicFramePr>
        <p:xfrm>
          <a:off x="0" y="0"/>
          <a:ext cx="9144000" cy="5143498"/>
        </p:xfrm>
        <a:graphic>
          <a:graphicData uri="http://schemas.openxmlformats.org/drawingml/2006/table">
            <a:tbl>
              <a:tblPr>
                <a:tableStyleId>{0D388EE7-05B4-4AC6-A653-FD656CC95793}</a:tableStyleId>
              </a:tblPr>
              <a:tblGrid>
                <a:gridCol w="662473">
                  <a:extLst>
                    <a:ext uri="{9D8B030D-6E8A-4147-A177-3AD203B41FA5}">
                      <a16:colId xmlns:a16="http://schemas.microsoft.com/office/drawing/2014/main" val="823855972"/>
                    </a:ext>
                  </a:extLst>
                </a:gridCol>
                <a:gridCol w="1362270">
                  <a:extLst>
                    <a:ext uri="{9D8B030D-6E8A-4147-A177-3AD203B41FA5}">
                      <a16:colId xmlns:a16="http://schemas.microsoft.com/office/drawing/2014/main" val="1745839797"/>
                    </a:ext>
                  </a:extLst>
                </a:gridCol>
                <a:gridCol w="1129004">
                  <a:extLst>
                    <a:ext uri="{9D8B030D-6E8A-4147-A177-3AD203B41FA5}">
                      <a16:colId xmlns:a16="http://schemas.microsoft.com/office/drawing/2014/main" val="1993576141"/>
                    </a:ext>
                  </a:extLst>
                </a:gridCol>
                <a:gridCol w="2612571">
                  <a:extLst>
                    <a:ext uri="{9D8B030D-6E8A-4147-A177-3AD203B41FA5}">
                      <a16:colId xmlns:a16="http://schemas.microsoft.com/office/drawing/2014/main" val="3035188277"/>
                    </a:ext>
                  </a:extLst>
                </a:gridCol>
                <a:gridCol w="1922106">
                  <a:extLst>
                    <a:ext uri="{9D8B030D-6E8A-4147-A177-3AD203B41FA5}">
                      <a16:colId xmlns:a16="http://schemas.microsoft.com/office/drawing/2014/main" val="383620687"/>
                    </a:ext>
                  </a:extLst>
                </a:gridCol>
                <a:gridCol w="1455576">
                  <a:extLst>
                    <a:ext uri="{9D8B030D-6E8A-4147-A177-3AD203B41FA5}">
                      <a16:colId xmlns:a16="http://schemas.microsoft.com/office/drawing/2014/main" val="3800341550"/>
                    </a:ext>
                  </a:extLst>
                </a:gridCol>
              </a:tblGrid>
              <a:tr h="466529">
                <a:tc>
                  <a:txBody>
                    <a:bodyPr/>
                    <a:lstStyle/>
                    <a:p>
                      <a:pPr algn="ctr" fontAlgn="t"/>
                      <a:r>
                        <a:rPr lang="de-DE" sz="900" u="none" strike="noStrike">
                          <a:solidFill>
                            <a:schemeClr val="tx1"/>
                          </a:solidFill>
                          <a:effectLst/>
                        </a:rPr>
                        <a:t>Tool</a:t>
                      </a:r>
                      <a:endParaRPr lang="de-DE" sz="900" b="1" i="0" u="none" strike="noStrike">
                        <a:solidFill>
                          <a:schemeClr val="tx1"/>
                        </a:solidFill>
                        <a:effectLst/>
                        <a:latin typeface="Calibri" panose="020F0502020204030204" pitchFamily="34" charset="0"/>
                      </a:endParaRPr>
                    </a:p>
                  </a:txBody>
                  <a:tcPr marL="3474" marR="3474" marT="3474" marB="0" anchor="ctr">
                    <a:solidFill>
                      <a:schemeClr val="bg2"/>
                    </a:solidFill>
                  </a:tcPr>
                </a:tc>
                <a:tc>
                  <a:txBody>
                    <a:bodyPr/>
                    <a:lstStyle/>
                    <a:p>
                      <a:pPr algn="ctr" fontAlgn="t"/>
                      <a:r>
                        <a:rPr lang="de-DE" sz="900" u="none" strike="noStrike">
                          <a:solidFill>
                            <a:schemeClr val="tx1"/>
                          </a:solidFill>
                          <a:effectLst/>
                        </a:rPr>
                        <a:t>Programmiersprache</a:t>
                      </a:r>
                      <a:endParaRPr lang="de-DE" sz="900" b="1" i="0" u="none" strike="noStrike">
                        <a:solidFill>
                          <a:schemeClr val="tx1"/>
                        </a:solidFill>
                        <a:effectLst/>
                        <a:latin typeface="Calibri" panose="020F0502020204030204" pitchFamily="34" charset="0"/>
                      </a:endParaRPr>
                    </a:p>
                  </a:txBody>
                  <a:tcPr marL="3474" marR="3474" marT="3474" marB="0" anchor="ctr">
                    <a:solidFill>
                      <a:schemeClr val="bg2"/>
                    </a:solidFill>
                  </a:tcPr>
                </a:tc>
                <a:tc>
                  <a:txBody>
                    <a:bodyPr/>
                    <a:lstStyle/>
                    <a:p>
                      <a:pPr algn="ctr" fontAlgn="t"/>
                      <a:r>
                        <a:rPr lang="de-DE" sz="900" u="none" strike="noStrike">
                          <a:solidFill>
                            <a:schemeClr val="tx1"/>
                          </a:solidFill>
                          <a:effectLst/>
                        </a:rPr>
                        <a:t>Fokus</a:t>
                      </a:r>
                      <a:endParaRPr lang="de-DE" sz="900" b="1" i="0" u="none" strike="noStrike">
                        <a:solidFill>
                          <a:schemeClr val="tx1"/>
                        </a:solidFill>
                        <a:effectLst/>
                        <a:latin typeface="Calibri" panose="020F0502020204030204" pitchFamily="34" charset="0"/>
                      </a:endParaRPr>
                    </a:p>
                  </a:txBody>
                  <a:tcPr marL="3474" marR="3474" marT="3474" marB="0" anchor="ctr">
                    <a:solidFill>
                      <a:schemeClr val="bg2"/>
                    </a:solidFill>
                  </a:tcPr>
                </a:tc>
                <a:tc>
                  <a:txBody>
                    <a:bodyPr/>
                    <a:lstStyle/>
                    <a:p>
                      <a:pPr algn="ctr" fontAlgn="t"/>
                      <a:r>
                        <a:rPr lang="de-DE" sz="900" u="none" strike="noStrike">
                          <a:solidFill>
                            <a:schemeClr val="tx1"/>
                          </a:solidFill>
                          <a:effectLst/>
                        </a:rPr>
                        <a:t>Vorteile</a:t>
                      </a:r>
                      <a:endParaRPr lang="de-DE" sz="900" b="1" i="0" u="none" strike="noStrike">
                        <a:solidFill>
                          <a:schemeClr val="tx1"/>
                        </a:solidFill>
                        <a:effectLst/>
                        <a:latin typeface="Calibri" panose="020F0502020204030204" pitchFamily="34" charset="0"/>
                      </a:endParaRPr>
                    </a:p>
                  </a:txBody>
                  <a:tcPr marL="3474" marR="3474" marT="3474" marB="0" anchor="ctr">
                    <a:solidFill>
                      <a:schemeClr val="bg2"/>
                    </a:solidFill>
                  </a:tcPr>
                </a:tc>
                <a:tc>
                  <a:txBody>
                    <a:bodyPr/>
                    <a:lstStyle/>
                    <a:p>
                      <a:pPr algn="ctr" fontAlgn="t"/>
                      <a:r>
                        <a:rPr lang="de-DE" sz="900" u="none" strike="noStrike">
                          <a:solidFill>
                            <a:schemeClr val="tx1"/>
                          </a:solidFill>
                          <a:effectLst/>
                        </a:rPr>
                        <a:t>Einschränkungen</a:t>
                      </a:r>
                      <a:endParaRPr lang="de-DE" sz="900" b="1" i="0" u="none" strike="noStrike">
                        <a:solidFill>
                          <a:schemeClr val="tx1"/>
                        </a:solidFill>
                        <a:effectLst/>
                        <a:latin typeface="Calibri" panose="020F0502020204030204" pitchFamily="34" charset="0"/>
                      </a:endParaRPr>
                    </a:p>
                  </a:txBody>
                  <a:tcPr marL="3474" marR="3474" marT="3474" marB="0" anchor="ctr">
                    <a:solidFill>
                      <a:schemeClr val="bg2"/>
                    </a:solidFill>
                  </a:tcPr>
                </a:tc>
                <a:tc>
                  <a:txBody>
                    <a:bodyPr/>
                    <a:lstStyle/>
                    <a:p>
                      <a:pPr algn="ctr" fontAlgn="t"/>
                      <a:r>
                        <a:rPr lang="de-DE" sz="900" u="none" strike="noStrike">
                          <a:solidFill>
                            <a:schemeClr val="tx1"/>
                          </a:solidFill>
                          <a:effectLst/>
                        </a:rPr>
                        <a:t>Open Source / Kosten</a:t>
                      </a:r>
                      <a:endParaRPr lang="de-DE" sz="900" b="1" i="0" u="none" strike="noStrike">
                        <a:solidFill>
                          <a:schemeClr val="tx1"/>
                        </a:solidFill>
                        <a:effectLst/>
                        <a:latin typeface="Calibri" panose="020F0502020204030204" pitchFamily="34" charset="0"/>
                      </a:endParaRPr>
                    </a:p>
                  </a:txBody>
                  <a:tcPr marL="3474" marR="3474" marT="3474" marB="0" anchor="ctr">
                    <a:solidFill>
                      <a:schemeClr val="bg2"/>
                    </a:solidFill>
                  </a:tcPr>
                </a:tc>
                <a:extLst>
                  <a:ext uri="{0D108BD9-81ED-4DB2-BD59-A6C34878D82A}">
                    <a16:rowId xmlns:a16="http://schemas.microsoft.com/office/drawing/2014/main" val="3802976484"/>
                  </a:ext>
                </a:extLst>
              </a:tr>
              <a:tr h="842088">
                <a:tc>
                  <a:txBody>
                    <a:bodyPr/>
                    <a:lstStyle/>
                    <a:p>
                      <a:pPr algn="ctr" fontAlgn="b"/>
                      <a:r>
                        <a:rPr lang="de-DE" sz="900" u="none" strike="noStrike" err="1">
                          <a:solidFill>
                            <a:schemeClr val="tx1"/>
                          </a:solidFill>
                          <a:effectLst/>
                        </a:rPr>
                        <a:t>FlowiseAI</a:t>
                      </a:r>
                      <a:endParaRPr lang="de-DE" sz="900" b="0" i="0" u="none" strike="noStrike">
                        <a:solidFill>
                          <a:schemeClr val="tx1"/>
                        </a:solidFill>
                        <a:effectLst/>
                        <a:latin typeface="Calibri" panose="020F0502020204030204" pitchFamily="34" charset="0"/>
                      </a:endParaRPr>
                    </a:p>
                  </a:txBody>
                  <a:tcPr marL="3474" marR="3474" marT="3474" marB="0" anchor="ctr">
                    <a:solidFill>
                      <a:schemeClr val="bg2"/>
                    </a:solidFill>
                  </a:tcPr>
                </a:tc>
                <a:tc>
                  <a:txBody>
                    <a:bodyPr/>
                    <a:lstStyle/>
                    <a:p>
                      <a:pPr algn="ctr" fontAlgn="b"/>
                      <a:r>
                        <a:rPr lang="de-DE" sz="900" u="none" strike="noStrike">
                          <a:solidFill>
                            <a:schemeClr val="tx1"/>
                          </a:solidFill>
                          <a:effectLst/>
                        </a:rPr>
                        <a:t>Python</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LLM-basierte Chatbots</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No-Code/Low-Code mit Drag-and-Drop; Perfekt für KI-Workflows; Integration von LLMs (OpenAI, Hugging Face, etc.); Erweiterbarkeit durch externe Datenquellen</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Spezifisch für LLM-Anwendungen; Weniger flexibel für andere Webanwendungen</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Open Source; Kosten für externe Dienste (z. B. OpenAI API)</a:t>
                      </a:r>
                      <a:endParaRPr lang="de-DE" sz="900" b="0" i="0" u="none" strike="noStrike">
                        <a:solidFill>
                          <a:schemeClr val="tx1"/>
                        </a:solidFill>
                        <a:effectLst/>
                        <a:latin typeface="Calibri" panose="020F0502020204030204" pitchFamily="34" charset="0"/>
                      </a:endParaRPr>
                    </a:p>
                  </a:txBody>
                  <a:tcPr marL="3474" marR="3474" marT="3474" marB="0" anchor="ctr"/>
                </a:tc>
                <a:extLst>
                  <a:ext uri="{0D108BD9-81ED-4DB2-BD59-A6C34878D82A}">
                    <a16:rowId xmlns:a16="http://schemas.microsoft.com/office/drawing/2014/main" val="1485919293"/>
                  </a:ext>
                </a:extLst>
              </a:tr>
              <a:tr h="842088">
                <a:tc>
                  <a:txBody>
                    <a:bodyPr/>
                    <a:lstStyle/>
                    <a:p>
                      <a:pPr algn="ctr" fontAlgn="b"/>
                      <a:r>
                        <a:rPr lang="de-DE" sz="900" u="none" strike="noStrike" err="1">
                          <a:solidFill>
                            <a:schemeClr val="tx1"/>
                          </a:solidFill>
                          <a:effectLst/>
                        </a:rPr>
                        <a:t>Streamlit</a:t>
                      </a:r>
                      <a:endParaRPr lang="de-DE" sz="900" b="0" i="0" u="none" strike="noStrike">
                        <a:solidFill>
                          <a:schemeClr val="tx1"/>
                        </a:solidFill>
                        <a:effectLst/>
                        <a:latin typeface="Calibri" panose="020F0502020204030204" pitchFamily="34" charset="0"/>
                      </a:endParaRPr>
                    </a:p>
                  </a:txBody>
                  <a:tcPr marL="3474" marR="3474" marT="3474" marB="0" anchor="ctr">
                    <a:solidFill>
                      <a:schemeClr val="bg2"/>
                    </a:solidFill>
                  </a:tcPr>
                </a:tc>
                <a:tc>
                  <a:txBody>
                    <a:bodyPr/>
                    <a:lstStyle/>
                    <a:p>
                      <a:pPr algn="ctr" fontAlgn="b"/>
                      <a:r>
                        <a:rPr lang="de-DE" sz="900" u="none" strike="noStrike">
                          <a:solidFill>
                            <a:schemeClr val="tx1"/>
                          </a:solidFill>
                          <a:effectLst/>
                        </a:rPr>
                        <a:t>Python</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Generelle Web-Apps, Dashboards</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Schnell und einfach für Datenvisualisierung; Interaktive Web-Apps ohne HTML/JS; Guter Einstieg für Datenprojekte</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Begrenzte Anpassungsmöglichkeiten; Nicht KI-spezifisch</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Open Source</a:t>
                      </a:r>
                      <a:endParaRPr lang="de-DE" sz="900" b="0" i="0" u="none" strike="noStrike">
                        <a:solidFill>
                          <a:schemeClr val="tx1"/>
                        </a:solidFill>
                        <a:effectLst/>
                        <a:latin typeface="Calibri" panose="020F0502020204030204" pitchFamily="34" charset="0"/>
                      </a:endParaRPr>
                    </a:p>
                  </a:txBody>
                  <a:tcPr marL="3474" marR="3474" marT="3474" marB="0" anchor="ctr"/>
                </a:tc>
                <a:extLst>
                  <a:ext uri="{0D108BD9-81ED-4DB2-BD59-A6C34878D82A}">
                    <a16:rowId xmlns:a16="http://schemas.microsoft.com/office/drawing/2014/main" val="4133631563"/>
                  </a:ext>
                </a:extLst>
              </a:tr>
              <a:tr h="842088">
                <a:tc>
                  <a:txBody>
                    <a:bodyPr/>
                    <a:lstStyle/>
                    <a:p>
                      <a:pPr algn="ctr" fontAlgn="b"/>
                      <a:r>
                        <a:rPr lang="de-DE" sz="900" u="none" strike="noStrike" err="1">
                          <a:solidFill>
                            <a:schemeClr val="tx1"/>
                          </a:solidFill>
                          <a:effectLst/>
                        </a:rPr>
                        <a:t>React</a:t>
                      </a:r>
                      <a:endParaRPr lang="de-DE" sz="900" b="0" i="0" u="none" strike="noStrike">
                        <a:solidFill>
                          <a:schemeClr val="tx1"/>
                        </a:solidFill>
                        <a:effectLst/>
                        <a:latin typeface="Calibri" panose="020F0502020204030204" pitchFamily="34" charset="0"/>
                      </a:endParaRPr>
                    </a:p>
                  </a:txBody>
                  <a:tcPr marL="3474" marR="3474" marT="3474" marB="0" anchor="ctr">
                    <a:solidFill>
                      <a:schemeClr val="bg2"/>
                    </a:solidFill>
                  </a:tcPr>
                </a:tc>
                <a:tc>
                  <a:txBody>
                    <a:bodyPr/>
                    <a:lstStyle/>
                    <a:p>
                      <a:pPr algn="ctr" fontAlgn="b"/>
                      <a:r>
                        <a:rPr lang="de-DE" sz="900" u="none" strike="noStrike">
                          <a:solidFill>
                            <a:schemeClr val="tx1"/>
                          </a:solidFill>
                          <a:effectLst/>
                        </a:rPr>
                        <a:t>JavaScript, TypeScript</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Vollständig anpassbare Frontends</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Starke Community und umfangreiches Ökosystem; Vollständige Kontrolle über das Frontend; Unterstützt zahlreiche Frameworks und Bibliotheken</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Hohe Einstiegshürde für Anfänger; Muss mit Backend wie Flask kombiniert werden</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Open Source</a:t>
                      </a:r>
                      <a:endParaRPr lang="de-DE" sz="900" b="0" i="0" u="none" strike="noStrike">
                        <a:solidFill>
                          <a:schemeClr val="tx1"/>
                        </a:solidFill>
                        <a:effectLst/>
                        <a:latin typeface="Calibri" panose="020F0502020204030204" pitchFamily="34" charset="0"/>
                      </a:endParaRPr>
                    </a:p>
                  </a:txBody>
                  <a:tcPr marL="3474" marR="3474" marT="3474" marB="0" anchor="ctr"/>
                </a:tc>
                <a:extLst>
                  <a:ext uri="{0D108BD9-81ED-4DB2-BD59-A6C34878D82A}">
                    <a16:rowId xmlns:a16="http://schemas.microsoft.com/office/drawing/2014/main" val="533321229"/>
                  </a:ext>
                </a:extLst>
              </a:tr>
              <a:tr h="842088">
                <a:tc>
                  <a:txBody>
                    <a:bodyPr/>
                    <a:lstStyle/>
                    <a:p>
                      <a:pPr algn="ctr" fontAlgn="b"/>
                      <a:r>
                        <a:rPr lang="de-DE" sz="900" u="none" strike="noStrike" err="1">
                          <a:solidFill>
                            <a:schemeClr val="tx1"/>
                          </a:solidFill>
                          <a:effectLst/>
                        </a:rPr>
                        <a:t>PyWebIO</a:t>
                      </a:r>
                      <a:endParaRPr lang="de-DE" sz="900" b="0" i="0" u="none" strike="noStrike">
                        <a:solidFill>
                          <a:schemeClr val="tx1"/>
                        </a:solidFill>
                        <a:effectLst/>
                        <a:latin typeface="Calibri" panose="020F0502020204030204" pitchFamily="34" charset="0"/>
                      </a:endParaRPr>
                    </a:p>
                  </a:txBody>
                  <a:tcPr marL="3474" marR="3474" marT="3474" marB="0" anchor="ctr">
                    <a:solidFill>
                      <a:schemeClr val="bg2"/>
                    </a:solidFill>
                  </a:tcPr>
                </a:tc>
                <a:tc>
                  <a:txBody>
                    <a:bodyPr/>
                    <a:lstStyle/>
                    <a:p>
                      <a:pPr algn="ctr" fontAlgn="b"/>
                      <a:r>
                        <a:rPr lang="de-DE" sz="900" u="none" strike="noStrike">
                          <a:solidFill>
                            <a:schemeClr val="tx1"/>
                          </a:solidFill>
                          <a:effectLst/>
                        </a:rPr>
                        <a:t>Python</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Einfachere interaktive Web-Apps</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Minimalistischer Ansatz; Unterstützt schnelle Entwicklung einfacher interaktiver Anwendungen; Keine HTML/CSS/JS-Kenntnisse nötig</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Nicht geeignet für komplexe Anwendungen; Eingeschränkte Anpassungsmöglichkeiten</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Open Source</a:t>
                      </a:r>
                      <a:endParaRPr lang="de-DE" sz="900" b="0" i="0" u="none" strike="noStrike">
                        <a:solidFill>
                          <a:schemeClr val="tx1"/>
                        </a:solidFill>
                        <a:effectLst/>
                        <a:latin typeface="Calibri" panose="020F0502020204030204" pitchFamily="34" charset="0"/>
                      </a:endParaRPr>
                    </a:p>
                  </a:txBody>
                  <a:tcPr marL="3474" marR="3474" marT="3474" marB="0" anchor="ctr"/>
                </a:tc>
                <a:extLst>
                  <a:ext uri="{0D108BD9-81ED-4DB2-BD59-A6C34878D82A}">
                    <a16:rowId xmlns:a16="http://schemas.microsoft.com/office/drawing/2014/main" val="2027797276"/>
                  </a:ext>
                </a:extLst>
              </a:tr>
              <a:tr h="842088">
                <a:tc>
                  <a:txBody>
                    <a:bodyPr/>
                    <a:lstStyle/>
                    <a:p>
                      <a:pPr algn="ctr" fontAlgn="b"/>
                      <a:r>
                        <a:rPr lang="de-DE" sz="900" u="none" strike="noStrike" err="1">
                          <a:solidFill>
                            <a:schemeClr val="tx1"/>
                          </a:solidFill>
                          <a:effectLst/>
                        </a:rPr>
                        <a:t>Anvil</a:t>
                      </a:r>
                      <a:endParaRPr lang="de-DE" sz="900" b="0" i="0" u="none" strike="noStrike">
                        <a:solidFill>
                          <a:schemeClr val="tx1"/>
                        </a:solidFill>
                        <a:effectLst/>
                        <a:latin typeface="Calibri" panose="020F0502020204030204" pitchFamily="34" charset="0"/>
                      </a:endParaRPr>
                    </a:p>
                  </a:txBody>
                  <a:tcPr marL="3474" marR="3474" marT="3474" marB="0" anchor="ctr">
                    <a:solidFill>
                      <a:schemeClr val="bg2"/>
                    </a:solidFill>
                  </a:tcPr>
                </a:tc>
                <a:tc>
                  <a:txBody>
                    <a:bodyPr/>
                    <a:lstStyle/>
                    <a:p>
                      <a:pPr algn="ctr" fontAlgn="b"/>
                      <a:r>
                        <a:rPr lang="de-DE" sz="900" u="none" strike="noStrike">
                          <a:solidFill>
                            <a:schemeClr val="tx1"/>
                          </a:solidFill>
                          <a:effectLst/>
                        </a:rPr>
                        <a:t>Python</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Web-Apps, Drag-and-Drop</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Einfaches GUI-Design; Alles in Python; Hosting und Backend integriert</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Weniger flexibel für komplexe Apps; Abhängig von Anvil-Ökosystem</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Kostenpflichtig (Free-Tier verfügbar, Premium-Tarife für Hosting und Features)</a:t>
                      </a:r>
                      <a:endParaRPr lang="de-DE" sz="900" b="0" i="0" u="none" strike="noStrike">
                        <a:solidFill>
                          <a:schemeClr val="tx1"/>
                        </a:solidFill>
                        <a:effectLst/>
                        <a:latin typeface="Calibri" panose="020F0502020204030204" pitchFamily="34" charset="0"/>
                      </a:endParaRPr>
                    </a:p>
                  </a:txBody>
                  <a:tcPr marL="3474" marR="3474" marT="3474" marB="0" anchor="ctr"/>
                </a:tc>
                <a:extLst>
                  <a:ext uri="{0D108BD9-81ED-4DB2-BD59-A6C34878D82A}">
                    <a16:rowId xmlns:a16="http://schemas.microsoft.com/office/drawing/2014/main" val="2765925746"/>
                  </a:ext>
                </a:extLst>
              </a:tr>
              <a:tr h="466529">
                <a:tc>
                  <a:txBody>
                    <a:bodyPr/>
                    <a:lstStyle/>
                    <a:p>
                      <a:pPr algn="ctr" fontAlgn="b"/>
                      <a:r>
                        <a:rPr lang="de-DE" sz="900" u="none" strike="noStrike" err="1">
                          <a:solidFill>
                            <a:schemeClr val="tx1"/>
                          </a:solidFill>
                          <a:effectLst/>
                        </a:rPr>
                        <a:t>Gradio</a:t>
                      </a:r>
                      <a:endParaRPr lang="de-DE" sz="900" b="0" i="0" u="none" strike="noStrike">
                        <a:solidFill>
                          <a:schemeClr val="tx1"/>
                        </a:solidFill>
                        <a:effectLst/>
                        <a:latin typeface="Calibri" panose="020F0502020204030204" pitchFamily="34" charset="0"/>
                      </a:endParaRPr>
                    </a:p>
                  </a:txBody>
                  <a:tcPr marL="3474" marR="3474" marT="3474" marB="0" anchor="ctr">
                    <a:solidFill>
                      <a:schemeClr val="bg2"/>
                    </a:solidFill>
                  </a:tcPr>
                </a:tc>
                <a:tc>
                  <a:txBody>
                    <a:bodyPr/>
                    <a:lstStyle/>
                    <a:p>
                      <a:pPr algn="ctr" fontAlgn="b"/>
                      <a:r>
                        <a:rPr lang="de-DE" sz="900" u="none" strike="noStrike">
                          <a:solidFill>
                            <a:schemeClr val="tx1"/>
                          </a:solidFill>
                          <a:effectLst/>
                        </a:rPr>
                        <a:t>Python</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Interaktive KI-Demos</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Einfach für KI-Prototypen; Drag-and-Drop; Gut für Input/Output-basierte Apps</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Begrenzte Flexibilität für komplexe Anwendungen</a:t>
                      </a:r>
                      <a:endParaRPr lang="de-DE" sz="900" b="0" i="0" u="none" strike="noStrike">
                        <a:solidFill>
                          <a:schemeClr val="tx1"/>
                        </a:solidFill>
                        <a:effectLst/>
                        <a:latin typeface="Calibri" panose="020F0502020204030204" pitchFamily="34" charset="0"/>
                      </a:endParaRPr>
                    </a:p>
                  </a:txBody>
                  <a:tcPr marL="3474" marR="3474" marT="3474" marB="0" anchor="ctr"/>
                </a:tc>
                <a:tc>
                  <a:txBody>
                    <a:bodyPr/>
                    <a:lstStyle/>
                    <a:p>
                      <a:pPr algn="ctr" fontAlgn="b"/>
                      <a:r>
                        <a:rPr lang="de-DE" sz="900" u="none" strike="noStrike">
                          <a:solidFill>
                            <a:schemeClr val="tx1"/>
                          </a:solidFill>
                          <a:effectLst/>
                        </a:rPr>
                        <a:t>Open Source</a:t>
                      </a:r>
                      <a:endParaRPr lang="de-DE" sz="900" b="0" i="0" u="none" strike="noStrike">
                        <a:solidFill>
                          <a:schemeClr val="tx1"/>
                        </a:solidFill>
                        <a:effectLst/>
                        <a:latin typeface="Calibri" panose="020F0502020204030204" pitchFamily="34" charset="0"/>
                      </a:endParaRPr>
                    </a:p>
                  </a:txBody>
                  <a:tcPr marL="3474" marR="3474" marT="3474" marB="0" anchor="ctr"/>
                </a:tc>
                <a:extLst>
                  <a:ext uri="{0D108BD9-81ED-4DB2-BD59-A6C34878D82A}">
                    <a16:rowId xmlns:a16="http://schemas.microsoft.com/office/drawing/2014/main" val="996328554"/>
                  </a:ext>
                </a:extLst>
              </a:tr>
            </a:tbl>
          </a:graphicData>
        </a:graphic>
      </p:graphicFrame>
    </p:spTree>
    <p:extLst>
      <p:ext uri="{BB962C8B-B14F-4D97-AF65-F5344CB8AC3E}">
        <p14:creationId xmlns:p14="http://schemas.microsoft.com/office/powerpoint/2010/main" val="23724394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6C75DE-777E-152E-8CEE-FD958C197973}"/>
              </a:ext>
            </a:extLst>
          </p:cNvPr>
          <p:cNvSpPr>
            <a:spLocks noGrp="1"/>
          </p:cNvSpPr>
          <p:nvPr>
            <p:ph type="title"/>
          </p:nvPr>
        </p:nvSpPr>
        <p:spPr/>
        <p:txBody>
          <a:bodyPr/>
          <a:lstStyle/>
          <a:p>
            <a:r>
              <a:rPr lang="de-DE"/>
              <a:t>Empfehlung</a:t>
            </a:r>
          </a:p>
        </p:txBody>
      </p:sp>
      <p:sp>
        <p:nvSpPr>
          <p:cNvPr id="3" name="Untertitel 2">
            <a:extLst>
              <a:ext uri="{FF2B5EF4-FFF2-40B4-BE49-F238E27FC236}">
                <a16:creationId xmlns:a16="http://schemas.microsoft.com/office/drawing/2014/main" id="{939D06C0-FB46-727E-EEA4-9E272F568A55}"/>
              </a:ext>
            </a:extLst>
          </p:cNvPr>
          <p:cNvSpPr>
            <a:spLocks noGrp="1"/>
          </p:cNvSpPr>
          <p:nvPr>
            <p:ph type="subTitle" idx="1"/>
          </p:nvPr>
        </p:nvSpPr>
        <p:spPr>
          <a:xfrm>
            <a:off x="717799" y="1255775"/>
            <a:ext cx="6672045" cy="3398100"/>
          </a:xfrm>
        </p:spPr>
        <p:txBody>
          <a:bodyPr/>
          <a:lstStyle/>
          <a:p>
            <a:pPr>
              <a:spcBef>
                <a:spcPts val="900"/>
              </a:spcBef>
            </a:pPr>
            <a:r>
              <a:rPr lang="de-DE" b="1" err="1">
                <a:solidFill>
                  <a:schemeClr val="tx1"/>
                </a:solidFill>
                <a:effectLst/>
                <a:latin typeface=".AppleSystemUIFont"/>
              </a:rPr>
              <a:t>FlowiseAI</a:t>
            </a:r>
            <a:r>
              <a:rPr lang="de-DE">
                <a:solidFill>
                  <a:schemeClr val="tx1"/>
                </a:solidFill>
                <a:effectLst/>
                <a:latin typeface=".AppleSystemUIFont"/>
              </a:rPr>
              <a:t>: Ideal, wenn du LLM-basierte Chatbots entwickelst.</a:t>
            </a:r>
          </a:p>
          <a:p>
            <a:pPr>
              <a:spcBef>
                <a:spcPts val="900"/>
              </a:spcBef>
            </a:pPr>
            <a:r>
              <a:rPr lang="de-DE" b="1" err="1">
                <a:solidFill>
                  <a:schemeClr val="tx1"/>
                </a:solidFill>
                <a:effectLst/>
                <a:latin typeface=".AppleSystemUIFont"/>
              </a:rPr>
              <a:t>Streamlit</a:t>
            </a:r>
            <a:r>
              <a:rPr lang="de-DE">
                <a:solidFill>
                  <a:schemeClr val="tx1"/>
                </a:solidFill>
                <a:effectLst/>
                <a:latin typeface=".AppleSystemUIFont"/>
              </a:rPr>
              <a:t>: Hervorragend für schnelle Datenvisualisierung und generelle </a:t>
            </a:r>
            <a:r>
              <a:rPr lang="de-DE" err="1">
                <a:solidFill>
                  <a:schemeClr val="tx1"/>
                </a:solidFill>
                <a:effectLst/>
                <a:latin typeface=".AppleSystemUIFont"/>
              </a:rPr>
              <a:t>Prototyping</a:t>
            </a:r>
            <a:r>
              <a:rPr lang="de-DE">
                <a:solidFill>
                  <a:schemeClr val="tx1"/>
                </a:solidFill>
                <a:effectLst/>
                <a:latin typeface=".AppleSystemUIFont"/>
              </a:rPr>
              <a:t>.</a:t>
            </a:r>
          </a:p>
          <a:p>
            <a:pPr>
              <a:spcBef>
                <a:spcPts val="900"/>
              </a:spcBef>
            </a:pPr>
            <a:r>
              <a:rPr lang="de-DE" b="1" err="1">
                <a:solidFill>
                  <a:schemeClr val="tx1"/>
                </a:solidFill>
                <a:effectLst/>
                <a:latin typeface=".AppleSystemUIFont"/>
              </a:rPr>
              <a:t>React</a:t>
            </a:r>
            <a:r>
              <a:rPr lang="de-DE">
                <a:solidFill>
                  <a:schemeClr val="tx1"/>
                </a:solidFill>
                <a:effectLst/>
                <a:latin typeface=".AppleSystemUIFont"/>
              </a:rPr>
              <a:t>: Perfekt, wenn du maximale Flexibilität im Frontend möchtest.</a:t>
            </a:r>
          </a:p>
          <a:p>
            <a:pPr>
              <a:spcBef>
                <a:spcPts val="900"/>
              </a:spcBef>
            </a:pPr>
            <a:r>
              <a:rPr lang="de-DE" b="1" err="1">
                <a:solidFill>
                  <a:schemeClr val="tx1"/>
                </a:solidFill>
                <a:effectLst/>
                <a:latin typeface=".AppleSystemUIFont"/>
              </a:rPr>
              <a:t>PyWebIO</a:t>
            </a:r>
            <a:r>
              <a:rPr lang="de-DE">
                <a:solidFill>
                  <a:schemeClr val="tx1"/>
                </a:solidFill>
                <a:effectLst/>
                <a:latin typeface=".AppleSystemUIFont"/>
              </a:rPr>
              <a:t>: Gut für einfache interaktive Webanwendungen ohne viel Aufwand.</a:t>
            </a:r>
          </a:p>
          <a:p>
            <a:pPr>
              <a:spcBef>
                <a:spcPts val="900"/>
              </a:spcBef>
            </a:pPr>
            <a:r>
              <a:rPr lang="de-DE" b="1" err="1">
                <a:solidFill>
                  <a:schemeClr val="tx1"/>
                </a:solidFill>
                <a:effectLst/>
                <a:latin typeface=".AppleSystemUIFont"/>
              </a:rPr>
              <a:t>Anvil</a:t>
            </a:r>
            <a:r>
              <a:rPr lang="de-DE">
                <a:solidFill>
                  <a:schemeClr val="tx1"/>
                </a:solidFill>
                <a:effectLst/>
                <a:latin typeface=".AppleSystemUIFont"/>
              </a:rPr>
              <a:t>: Empfehlenswert, wenn du Drag-and-Drop-Design möchtest und eine All-in-</a:t>
            </a:r>
            <a:r>
              <a:rPr lang="de-DE" err="1">
                <a:solidFill>
                  <a:schemeClr val="tx1"/>
                </a:solidFill>
                <a:effectLst/>
                <a:latin typeface=".AppleSystemUIFont"/>
              </a:rPr>
              <a:t>One</a:t>
            </a:r>
            <a:r>
              <a:rPr lang="de-DE">
                <a:solidFill>
                  <a:schemeClr val="tx1"/>
                </a:solidFill>
                <a:effectLst/>
                <a:latin typeface=".AppleSystemUIFont"/>
              </a:rPr>
              <a:t>-Lösung suchst.</a:t>
            </a:r>
          </a:p>
          <a:p>
            <a:pPr>
              <a:spcBef>
                <a:spcPts val="900"/>
              </a:spcBef>
            </a:pPr>
            <a:r>
              <a:rPr lang="de-DE" b="1" err="1">
                <a:solidFill>
                  <a:schemeClr val="tx1"/>
                </a:solidFill>
                <a:effectLst/>
                <a:latin typeface=".AppleSystemUIFont"/>
              </a:rPr>
              <a:t>Gradio</a:t>
            </a:r>
            <a:r>
              <a:rPr lang="de-DE">
                <a:solidFill>
                  <a:schemeClr val="tx1"/>
                </a:solidFill>
                <a:effectLst/>
                <a:latin typeface=".AppleSystemUIFont"/>
              </a:rPr>
              <a:t>: Perfekt für schnelle KI-Demos und kleine Anwendungen.</a:t>
            </a:r>
          </a:p>
        </p:txBody>
      </p:sp>
      <p:sp>
        <p:nvSpPr>
          <p:cNvPr id="4" name="Textfeld 3">
            <a:extLst>
              <a:ext uri="{FF2B5EF4-FFF2-40B4-BE49-F238E27FC236}">
                <a16:creationId xmlns:a16="http://schemas.microsoft.com/office/drawing/2014/main" id="{46CC5486-905F-ECFE-EED8-A17B75C714C2}"/>
              </a:ext>
            </a:extLst>
          </p:cNvPr>
          <p:cNvSpPr txBox="1"/>
          <p:nvPr/>
        </p:nvSpPr>
        <p:spPr>
          <a:xfrm>
            <a:off x="7871459" y="4815839"/>
            <a:ext cx="1174569" cy="246221"/>
          </a:xfrm>
          <a:prstGeom prst="rect">
            <a:avLst/>
          </a:prstGeom>
          <a:noFill/>
        </p:spPr>
        <p:txBody>
          <a:bodyPr wrap="square" rtlCol="0">
            <a:spAutoFit/>
          </a:bodyPr>
          <a:lstStyle/>
          <a:p>
            <a:r>
              <a:rPr lang="de-DE" sz="1000" dirty="0"/>
              <a:t>Quelle: [1-19]</a:t>
            </a:r>
          </a:p>
        </p:txBody>
      </p:sp>
    </p:spTree>
    <p:extLst>
      <p:ext uri="{BB962C8B-B14F-4D97-AF65-F5344CB8AC3E}">
        <p14:creationId xmlns:p14="http://schemas.microsoft.com/office/powerpoint/2010/main" val="36816967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A1F18F-23D0-D3E0-A41E-EF029F92DB6C}"/>
              </a:ext>
            </a:extLst>
          </p:cNvPr>
          <p:cNvSpPr>
            <a:spLocks noGrp="1"/>
          </p:cNvSpPr>
          <p:nvPr>
            <p:ph type="title"/>
          </p:nvPr>
        </p:nvSpPr>
        <p:spPr>
          <a:xfrm>
            <a:off x="631467" y="445025"/>
            <a:ext cx="8200833" cy="572700"/>
          </a:xfrm>
        </p:spPr>
        <p:txBody>
          <a:bodyPr/>
          <a:ls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de-DE" sz="2800"/>
              <a:t>Interaktionsmodalitäten</a:t>
            </a:r>
            <a:endParaRPr lang="de-DE" sz="2800">
              <a:cs typeface="Arial"/>
            </a:endParaRPr>
          </a:p>
        </p:txBody>
      </p:sp>
      <p:graphicFrame>
        <p:nvGraphicFramePr>
          <p:cNvPr id="4" name="Inhaltsplatzhalter 3">
            <a:extLst>
              <a:ext uri="{FF2B5EF4-FFF2-40B4-BE49-F238E27FC236}">
                <a16:creationId xmlns:a16="http://schemas.microsoft.com/office/drawing/2014/main" id="{DA01CDC7-59BA-2282-532A-E25EFC7C205A}"/>
              </a:ext>
            </a:extLst>
          </p:cNvPr>
          <p:cNvGraphicFramePr>
            <a:graphicFrameLocks noGrp="1"/>
          </p:cNvGraphicFramePr>
          <p:nvPr>
            <p:ph idx="1"/>
            <p:extLst>
              <p:ext uri="{D42A27DB-BD31-4B8C-83A1-F6EECF244321}">
                <p14:modId xmlns:p14="http://schemas.microsoft.com/office/powerpoint/2010/main" val="935694155"/>
              </p:ext>
            </p:extLst>
          </p:nvPr>
        </p:nvGraphicFramePr>
        <p:xfrm>
          <a:off x="639131" y="1477192"/>
          <a:ext cx="7347288" cy="3528060"/>
        </p:xfrm>
        <a:graphic>
          <a:graphicData uri="http://schemas.openxmlformats.org/drawingml/2006/table">
            <a:tbl>
              <a:tblPr firstRow="1" bandRow="1">
                <a:tableStyleId>{5C22544A-7EE6-4342-B048-85BDC9FD1C3A}</a:tableStyleId>
              </a:tblPr>
              <a:tblGrid>
                <a:gridCol w="1737046">
                  <a:extLst>
                    <a:ext uri="{9D8B030D-6E8A-4147-A177-3AD203B41FA5}">
                      <a16:colId xmlns:a16="http://schemas.microsoft.com/office/drawing/2014/main" val="1436904518"/>
                    </a:ext>
                  </a:extLst>
                </a:gridCol>
                <a:gridCol w="1907474">
                  <a:extLst>
                    <a:ext uri="{9D8B030D-6E8A-4147-A177-3AD203B41FA5}">
                      <a16:colId xmlns:a16="http://schemas.microsoft.com/office/drawing/2014/main" val="3058270128"/>
                    </a:ext>
                  </a:extLst>
                </a:gridCol>
                <a:gridCol w="2241219">
                  <a:extLst>
                    <a:ext uri="{9D8B030D-6E8A-4147-A177-3AD203B41FA5}">
                      <a16:colId xmlns:a16="http://schemas.microsoft.com/office/drawing/2014/main" val="4187818578"/>
                    </a:ext>
                  </a:extLst>
                </a:gridCol>
                <a:gridCol w="1461549">
                  <a:extLst>
                    <a:ext uri="{9D8B030D-6E8A-4147-A177-3AD203B41FA5}">
                      <a16:colId xmlns:a16="http://schemas.microsoft.com/office/drawing/2014/main" val="2829171069"/>
                    </a:ext>
                  </a:extLst>
                </a:gridCol>
              </a:tblGrid>
              <a:tr h="472631">
                <a:tc>
                  <a:txBody>
                    <a:bodyPr/>
                    <a:lstStyle/>
                    <a:p>
                      <a:endParaRPr lang="de-DE" sz="1400"/>
                    </a:p>
                  </a:txBody>
                  <a:tcPr marL="68580" marR="68580" marT="34290" marB="34290"/>
                </a:tc>
                <a:tc>
                  <a:txBody>
                    <a:bodyPr/>
                    <a:lstStyle/>
                    <a:p>
                      <a:r>
                        <a:rPr lang="de-DE" sz="1400"/>
                        <a:t>Definition</a:t>
                      </a: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400" b="1" kern="1200">
                          <a:solidFill>
                            <a:schemeClr val="lt1"/>
                          </a:solidFill>
                          <a:effectLst/>
                          <a:latin typeface="+mn-lt"/>
                          <a:ea typeface="+mn-ea"/>
                          <a:cs typeface="+mn-cs"/>
                        </a:rPr>
                        <a:t>Vor- und Nachteile</a:t>
                      </a:r>
                    </a:p>
                    <a:p>
                      <a:endParaRPr lang="de-DE" sz="1400"/>
                    </a:p>
                  </a:txBody>
                  <a:tcPr marL="68580" marR="68580" marT="34290" marB="34290"/>
                </a:tc>
                <a:tc>
                  <a:txBody>
                    <a:bodyPr/>
                    <a:lstStyle/>
                    <a:p>
                      <a:pPr marL="0" lvl="0" indent="0" algn="l" defTabSz="914400">
                        <a:lnSpc>
                          <a:spcPct val="100000"/>
                        </a:lnSpc>
                        <a:spcBef>
                          <a:spcPts val="0"/>
                        </a:spcBef>
                        <a:spcAft>
                          <a:spcPts val="0"/>
                        </a:spcAft>
                        <a:buNone/>
                        <a:tabLst/>
                        <a:defRPr/>
                      </a:pPr>
                      <a:r>
                        <a:rPr lang="de-DE" sz="1400" b="1" kern="1200">
                          <a:solidFill>
                            <a:schemeClr val="lt1"/>
                          </a:solidFill>
                          <a:effectLst/>
                          <a:latin typeface="+mn-lt"/>
                          <a:ea typeface="+mn-ea"/>
                          <a:cs typeface="+mn-cs"/>
                        </a:rPr>
                        <a:t>Projektrelevanz</a:t>
                      </a:r>
                    </a:p>
                  </a:txBody>
                  <a:tcPr marL="68580" marR="68580" marT="34290" marB="34290"/>
                </a:tc>
                <a:extLst>
                  <a:ext uri="{0D108BD9-81ED-4DB2-BD59-A6C34878D82A}">
                    <a16:rowId xmlns:a16="http://schemas.microsoft.com/office/drawing/2014/main" val="620724560"/>
                  </a:ext>
                </a:extLst>
              </a:tr>
              <a:tr h="754380">
                <a:tc>
                  <a:txBody>
                    <a:bodyPr/>
                    <a:lstStyle/>
                    <a:p>
                      <a:pPr marL="0" algn="l" defTabSz="914400" rtl="0" eaLnBrk="1" latinLnBrk="0" hangingPunct="1"/>
                      <a:r>
                        <a:rPr lang="de-DE" sz="900" b="1" kern="1200">
                          <a:solidFill>
                            <a:schemeClr val="bg1"/>
                          </a:solidFill>
                          <a:latin typeface="+mn-lt"/>
                          <a:ea typeface="+mn-ea"/>
                          <a:cs typeface="+mn-cs"/>
                        </a:rPr>
                        <a:t>Textbasierte Interaktion</a:t>
                      </a:r>
                    </a:p>
                  </a:txBody>
                  <a:tcPr marL="68580" marR="68580" marT="34290" marB="34290">
                    <a:solidFill>
                      <a:schemeClr val="tx1">
                        <a:lumMod val="75000"/>
                      </a:schemeClr>
                    </a:solidFill>
                  </a:tcPr>
                </a:tc>
                <a:tc>
                  <a:txBody>
                    <a:bodyPr/>
                    <a:lstStyle/>
                    <a:p>
                      <a:pPr marL="0" algn="l" defTabSz="914400" rtl="0" eaLnBrk="1" latinLnBrk="0" hangingPunct="1"/>
                      <a:r>
                        <a:rPr lang="de-DE" sz="900" kern="1200">
                          <a:solidFill>
                            <a:schemeClr val="bg1"/>
                          </a:solidFill>
                          <a:latin typeface="+mn-lt"/>
                          <a:ea typeface="+mn-ea"/>
                          <a:cs typeface="+mn-cs"/>
                        </a:rPr>
                        <a:t>Eingabe und Ausgabe in Textform</a:t>
                      </a:r>
                    </a:p>
                  </a:txBody>
                  <a:tcPr marL="68580" marR="68580" marT="34290" marB="34290">
                    <a:solidFill>
                      <a:schemeClr val="tx1">
                        <a:lumMod val="75000"/>
                      </a:schemeClr>
                    </a:solidFill>
                  </a:tcPr>
                </a:tc>
                <a:tc>
                  <a:txBody>
                    <a:bodyPr/>
                    <a:lstStyle/>
                    <a:p>
                      <a:pPr marL="171450" indent="-171450">
                        <a:buFont typeface="Arial" panose="020B0604020202020204" pitchFamily="34" charset="0"/>
                        <a:buChar char="•"/>
                      </a:pPr>
                      <a:r>
                        <a:rPr lang="de-DE" sz="900" kern="1200">
                          <a:solidFill>
                            <a:schemeClr val="bg1"/>
                          </a:solidFill>
                          <a:latin typeface="+mn-lt"/>
                          <a:ea typeface="+mn-ea"/>
                          <a:cs typeface="+mn-cs"/>
                        </a:rPr>
                        <a:t>Einfach zu implementieren, aber begrenzte Ausdrucksmöglichkeiten.</a:t>
                      </a:r>
                    </a:p>
                    <a:p>
                      <a:pPr marL="171450" indent="-171450">
                        <a:buFont typeface="Arial" panose="020B0604020202020204" pitchFamily="34" charset="0"/>
                        <a:buChar char="•"/>
                      </a:pPr>
                      <a:r>
                        <a:rPr lang="de-DE" sz="900" kern="1200">
                          <a:solidFill>
                            <a:schemeClr val="bg1"/>
                          </a:solidFill>
                          <a:latin typeface="+mn-lt"/>
                          <a:ea typeface="+mn-ea"/>
                          <a:cs typeface="+mn-cs"/>
                        </a:rPr>
                        <a:t>Kann bei komplexen Anfragen, die visuelle Daten erfordern, unzureichend sein</a:t>
                      </a:r>
                    </a:p>
                  </a:txBody>
                  <a:tcPr marL="68580" marR="68580" marT="34290" marB="34290">
                    <a:solidFill>
                      <a:schemeClr val="tx1">
                        <a:lumMod val="75000"/>
                      </a:schemeClr>
                    </a:solidFill>
                  </a:tcPr>
                </a:tc>
                <a:tc>
                  <a:txBody>
                    <a:bodyPr/>
                    <a:lstStyle/>
                    <a:p>
                      <a:pPr marL="0" algn="ctr" defTabSz="914400" rtl="0" eaLnBrk="1" latinLnBrk="0" hangingPunct="1"/>
                      <a:r>
                        <a:rPr lang="de-DE" sz="2800" kern="1200">
                          <a:solidFill>
                            <a:schemeClr val="bg1"/>
                          </a:solidFill>
                          <a:latin typeface="+mn-lt"/>
                          <a:ea typeface="+mn-ea"/>
                          <a:cs typeface="+mn-cs"/>
                        </a:rPr>
                        <a:t>×</a:t>
                      </a:r>
                    </a:p>
                    <a:p>
                      <a:pPr marL="0" algn="l" defTabSz="914400" rtl="0" eaLnBrk="1" latinLnBrk="0" hangingPunct="1"/>
                      <a:endParaRPr lang="de-DE" sz="900" kern="1200">
                        <a:solidFill>
                          <a:schemeClr val="bg1"/>
                        </a:solidFill>
                        <a:latin typeface="+mn-lt"/>
                        <a:ea typeface="+mn-ea"/>
                        <a:cs typeface="+mn-cs"/>
                      </a:endParaRPr>
                    </a:p>
                  </a:txBody>
                  <a:tcPr marL="68580" marR="68580" marT="34290" marB="34290">
                    <a:solidFill>
                      <a:schemeClr val="tx1">
                        <a:lumMod val="75000"/>
                      </a:schemeClr>
                    </a:solidFill>
                  </a:tcPr>
                </a:tc>
                <a:extLst>
                  <a:ext uri="{0D108BD9-81ED-4DB2-BD59-A6C34878D82A}">
                    <a16:rowId xmlns:a16="http://schemas.microsoft.com/office/drawing/2014/main" val="793959588"/>
                  </a:ext>
                </a:extLst>
              </a:tr>
              <a:tr h="754380">
                <a:tc>
                  <a:txBody>
                    <a:bodyPr/>
                    <a:lstStyle/>
                    <a:p>
                      <a:pPr marL="0" algn="l" defTabSz="914400" rtl="0" eaLnBrk="1" latinLnBrk="0" hangingPunct="1"/>
                      <a:r>
                        <a:rPr lang="de-DE" sz="900" b="1" kern="1200">
                          <a:solidFill>
                            <a:schemeClr val="bg1"/>
                          </a:solidFill>
                          <a:latin typeface="+mn-lt"/>
                          <a:ea typeface="+mn-ea"/>
                          <a:cs typeface="+mn-cs"/>
                        </a:rPr>
                        <a:t>Multimodale Interaktion</a:t>
                      </a:r>
                    </a:p>
                  </a:txBody>
                  <a:tcPr marL="68580" marR="68580" marT="34290" marB="34290"/>
                </a:tc>
                <a:tc>
                  <a:txBody>
                    <a:bodyPr/>
                    <a:lstStyle/>
                    <a:p>
                      <a:pPr marL="0" lvl="1" algn="l" defTabSz="914400" rtl="0" eaLnBrk="1" latinLnBrk="0" hangingPunct="1"/>
                      <a:r>
                        <a:rPr lang="de-DE" sz="900" kern="1200">
                          <a:solidFill>
                            <a:schemeClr val="bg1"/>
                          </a:solidFill>
                          <a:latin typeface="+mn-lt"/>
                          <a:ea typeface="+mn-ea"/>
                          <a:cs typeface="+mn-cs"/>
                        </a:rPr>
                        <a:t>Kombination von Text, Bildern, Tabellen und anderen Datenformaten.</a:t>
                      </a:r>
                    </a:p>
                  </a:txBody>
                  <a:tcPr marL="68580" marR="68580" marT="34290" marB="34290"/>
                </a:tc>
                <a:tc>
                  <a:txBody>
                    <a:bodyPr/>
                    <a:lstStyle/>
                    <a:p>
                      <a:pPr marL="171450" indent="-171450">
                        <a:buFont typeface="Arial" panose="020B0604020202020204" pitchFamily="34" charset="0"/>
                        <a:buChar char="•"/>
                      </a:pPr>
                      <a:r>
                        <a:rPr lang="de-DE" sz="900" kern="1200">
                          <a:solidFill>
                            <a:schemeClr val="bg1"/>
                          </a:solidFill>
                          <a:latin typeface="+mn-lt"/>
                          <a:ea typeface="+mn-ea"/>
                          <a:cs typeface="+mn-cs"/>
                        </a:rPr>
                        <a:t>Bietet vielseitigere Benutzererfahrung</a:t>
                      </a:r>
                    </a:p>
                    <a:p>
                      <a:pPr marL="171450" indent="-171450">
                        <a:buFont typeface="Arial" panose="020B0604020202020204" pitchFamily="34" charset="0"/>
                        <a:buChar char="•"/>
                      </a:pPr>
                      <a:r>
                        <a:rPr lang="de-DE" sz="900" kern="1200">
                          <a:solidFill>
                            <a:schemeClr val="bg1"/>
                          </a:solidFill>
                          <a:latin typeface="+mn-lt"/>
                          <a:ea typeface="+mn-ea"/>
                          <a:cs typeface="+mn-cs"/>
                        </a:rPr>
                        <a:t>Reichhaltige Antworten, aber höhere technische Komplexität und Implementierungskosten.</a:t>
                      </a:r>
                    </a:p>
                  </a:txBody>
                  <a:tcPr marL="68580" marR="68580" marT="34290" marB="3429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de-DE" sz="2800" kern="100">
                          <a:solidFill>
                            <a:srgbClr val="00B050"/>
                          </a:solidFill>
                          <a:effectLst/>
                          <a:latin typeface="Calibri"/>
                          <a:ea typeface="Calibri"/>
                          <a:cs typeface="Times New Roman"/>
                        </a:rPr>
                        <a:t>✓ </a:t>
                      </a:r>
                    </a:p>
                    <a:p>
                      <a:pPr marL="0" algn="l" defTabSz="914400" rtl="0" eaLnBrk="1" latinLnBrk="0" hangingPunct="1"/>
                      <a:endParaRPr lang="de-DE" sz="900" kern="1200">
                        <a:solidFill>
                          <a:schemeClr val="bg1"/>
                        </a:solidFill>
                        <a:latin typeface="+mn-lt"/>
                        <a:ea typeface="+mn-ea"/>
                        <a:cs typeface="+mn-cs"/>
                      </a:endParaRPr>
                    </a:p>
                  </a:txBody>
                  <a:tcPr marL="68580" marR="68580" marT="34290" marB="34290"/>
                </a:tc>
                <a:extLst>
                  <a:ext uri="{0D108BD9-81ED-4DB2-BD59-A6C34878D82A}">
                    <a16:rowId xmlns:a16="http://schemas.microsoft.com/office/drawing/2014/main" val="1942768468"/>
                  </a:ext>
                </a:extLst>
              </a:tr>
              <a:tr h="891540">
                <a:tc>
                  <a:txBody>
                    <a:bodyPr/>
                    <a:lstStyle/>
                    <a:p>
                      <a:pPr marL="0" algn="l" defTabSz="914400" rtl="0" eaLnBrk="1" latinLnBrk="0" hangingPunct="1"/>
                      <a:r>
                        <a:rPr lang="de-DE" sz="900" b="1" kern="1200">
                          <a:solidFill>
                            <a:schemeClr val="bg1"/>
                          </a:solidFill>
                          <a:latin typeface="+mn-lt"/>
                          <a:ea typeface="+mn-ea"/>
                          <a:cs typeface="+mn-cs"/>
                        </a:rPr>
                        <a:t>Sprachbasierte Interaktion</a:t>
                      </a:r>
                    </a:p>
                  </a:txBody>
                  <a:tcPr marL="68580" marR="68580" marT="34290" marB="34290">
                    <a:solidFill>
                      <a:schemeClr val="tx1">
                        <a:lumMod val="75000"/>
                      </a:schemeClr>
                    </a:solidFill>
                  </a:tcPr>
                </a:tc>
                <a:tc>
                  <a:txBody>
                    <a:bodyPr/>
                    <a:lstStyle/>
                    <a:p>
                      <a:pPr marL="0" algn="l" defTabSz="914400" rtl="0" eaLnBrk="1" latinLnBrk="0" hangingPunct="1"/>
                      <a:r>
                        <a:rPr lang="de-DE" sz="900" kern="1200">
                          <a:solidFill>
                            <a:schemeClr val="bg1"/>
                          </a:solidFill>
                          <a:latin typeface="+mn-lt"/>
                          <a:ea typeface="+mn-ea"/>
                          <a:cs typeface="+mn-cs"/>
                        </a:rPr>
                        <a:t>Nutzung von Sprachbefehlen und Sprachausgabe</a:t>
                      </a:r>
                    </a:p>
                  </a:txBody>
                  <a:tcPr marL="68580" marR="68580" marT="34290" marB="34290">
                    <a:solidFill>
                      <a:schemeClr val="tx1">
                        <a:lumMod val="75000"/>
                      </a:schemeClr>
                    </a:solidFill>
                  </a:tcPr>
                </a:tc>
                <a:tc>
                  <a:txBody>
                    <a:bodyPr/>
                    <a:lstStyle/>
                    <a:p>
                      <a:pPr marL="171450" indent="-171450">
                        <a:buFont typeface="Arial" panose="020B0604020202020204" pitchFamily="34" charset="0"/>
                        <a:buChar char="•"/>
                      </a:pPr>
                      <a:r>
                        <a:rPr lang="de-DE" sz="900" kern="1200">
                          <a:solidFill>
                            <a:schemeClr val="bg1"/>
                          </a:solidFill>
                          <a:latin typeface="+mn-lt"/>
                          <a:ea typeface="+mn-ea"/>
                          <a:cs typeface="+mn-cs"/>
                        </a:rPr>
                        <a:t>Ideal für freihändige Anwendungen und barrierefreie Nutzung</a:t>
                      </a:r>
                    </a:p>
                    <a:p>
                      <a:pPr marL="171450" indent="-171450">
                        <a:buFont typeface="Arial" panose="020B0604020202020204" pitchFamily="34" charset="0"/>
                        <a:buChar char="•"/>
                      </a:pPr>
                      <a:r>
                        <a:rPr lang="de-DE" sz="900" kern="1200">
                          <a:solidFill>
                            <a:schemeClr val="bg1"/>
                          </a:solidFill>
                          <a:latin typeface="+mn-lt"/>
                          <a:ea typeface="+mn-ea"/>
                          <a:cs typeface="+mn-cs"/>
                        </a:rPr>
                        <a:t>Natürliche Interaktion, aber Abhängigkeit von Spracherkennung</a:t>
                      </a:r>
                    </a:p>
                    <a:p>
                      <a:pPr marL="171450" indent="-171450">
                        <a:buFont typeface="Arial" panose="020B0604020202020204" pitchFamily="34" charset="0"/>
                        <a:buChar char="•"/>
                      </a:pPr>
                      <a:r>
                        <a:rPr lang="de-DE" sz="900" kern="1200">
                          <a:solidFill>
                            <a:schemeClr val="bg1"/>
                          </a:solidFill>
                          <a:latin typeface="+mn-lt"/>
                          <a:ea typeface="+mn-ea"/>
                          <a:cs typeface="+mn-cs"/>
                        </a:rPr>
                        <a:t>Schwierigkeiten bei der Verarbeitung von Akzenten und Dialekten.</a:t>
                      </a:r>
                    </a:p>
                  </a:txBody>
                  <a:tcPr marL="68580" marR="68580" marT="34290" marB="34290">
                    <a:solidFill>
                      <a:schemeClr val="tx1">
                        <a:lumMod val="75000"/>
                      </a:schemeClr>
                    </a:solidFill>
                  </a:tcPr>
                </a:tc>
                <a:tc>
                  <a:txBody>
                    <a:bodyPr/>
                    <a:lstStyle/>
                    <a:p>
                      <a:pPr marL="0" algn="ctr" defTabSz="914400" rtl="0" eaLnBrk="1" latinLnBrk="0" hangingPunct="1"/>
                      <a:r>
                        <a:rPr lang="de-DE" sz="2800" kern="1200">
                          <a:solidFill>
                            <a:schemeClr val="bg1"/>
                          </a:solidFill>
                          <a:latin typeface="+mn-lt"/>
                          <a:ea typeface="+mn-ea"/>
                          <a:cs typeface="+mn-cs"/>
                        </a:rPr>
                        <a:t>×</a:t>
                      </a:r>
                    </a:p>
                    <a:p>
                      <a:pPr marL="0" algn="l" defTabSz="914400" rtl="0" eaLnBrk="1" latinLnBrk="0" hangingPunct="1"/>
                      <a:endParaRPr lang="de-DE" sz="900" kern="1200">
                        <a:solidFill>
                          <a:schemeClr val="bg1"/>
                        </a:solidFill>
                        <a:latin typeface="+mn-lt"/>
                        <a:ea typeface="+mn-ea"/>
                        <a:cs typeface="+mn-cs"/>
                      </a:endParaRPr>
                    </a:p>
                  </a:txBody>
                  <a:tcPr marL="68580" marR="68580" marT="34290" marB="34290">
                    <a:solidFill>
                      <a:schemeClr val="tx1">
                        <a:lumMod val="75000"/>
                      </a:schemeClr>
                    </a:solidFill>
                  </a:tcPr>
                </a:tc>
                <a:extLst>
                  <a:ext uri="{0D108BD9-81ED-4DB2-BD59-A6C34878D82A}">
                    <a16:rowId xmlns:a16="http://schemas.microsoft.com/office/drawing/2014/main" val="122177393"/>
                  </a:ext>
                </a:extLst>
              </a:tr>
              <a:tr h="480060">
                <a:tc>
                  <a:txBody>
                    <a:bodyPr/>
                    <a:lstStyle/>
                    <a:p>
                      <a:pPr marL="0" algn="l" defTabSz="914400" rtl="0" eaLnBrk="1" latinLnBrk="0" hangingPunct="1"/>
                      <a:r>
                        <a:rPr lang="de-DE" sz="900" b="1" kern="1200">
                          <a:solidFill>
                            <a:schemeClr val="bg1"/>
                          </a:solidFill>
                          <a:latin typeface="+mn-lt"/>
                          <a:ea typeface="+mn-ea"/>
                          <a:cs typeface="+mn-cs"/>
                        </a:rPr>
                        <a:t>Visuelle Interaktion</a:t>
                      </a:r>
                    </a:p>
                  </a:txBody>
                  <a:tcPr marL="68580" marR="68580" marT="34290" marB="34290">
                    <a:solidFill>
                      <a:schemeClr val="tx1">
                        <a:lumMod val="75000"/>
                      </a:schemeClr>
                    </a:solidFill>
                  </a:tcPr>
                </a:tc>
                <a:tc>
                  <a:txBody>
                    <a:bodyPr/>
                    <a:lstStyle/>
                    <a:p>
                      <a:pPr marL="0" lvl="1" algn="l" defTabSz="914400" rtl="0" eaLnBrk="1" latinLnBrk="0" hangingPunct="1"/>
                      <a:r>
                        <a:rPr lang="de-DE" sz="900" kern="1200">
                          <a:solidFill>
                            <a:schemeClr val="bg1"/>
                          </a:solidFill>
                          <a:latin typeface="+mn-lt"/>
                          <a:ea typeface="+mn-ea"/>
                          <a:cs typeface="+mn-cs"/>
                        </a:rPr>
                        <a:t>Benutzerinteraktionen mit visuellen Elementen wie Diagrammen und Karten.</a:t>
                      </a:r>
                    </a:p>
                  </a:txBody>
                  <a:tcPr marL="68580" marR="68580" marT="34290" marB="34290">
                    <a:solidFill>
                      <a:schemeClr val="tx1">
                        <a:lumMod val="75000"/>
                      </a:schemeClr>
                    </a:solidFill>
                  </a:tcPr>
                </a:tc>
                <a:tc>
                  <a:txBody>
                    <a:bodyPr/>
                    <a:lstStyle/>
                    <a:p>
                      <a:pPr marL="171450" indent="-171450">
                        <a:buFont typeface="Arial" panose="020B0604020202020204" pitchFamily="34" charset="0"/>
                        <a:buChar char="•"/>
                      </a:pPr>
                      <a:r>
                        <a:rPr lang="de-DE" sz="900" kern="1200">
                          <a:solidFill>
                            <a:schemeClr val="bg1"/>
                          </a:solidFill>
                          <a:latin typeface="+mn-lt"/>
                          <a:ea typeface="+mn-ea"/>
                          <a:cs typeface="+mn-cs"/>
                        </a:rPr>
                        <a:t>Ermöglicht tiefere Datenanalyse</a:t>
                      </a:r>
                    </a:p>
                    <a:p>
                      <a:pPr marL="171450" indent="-171450">
                        <a:buFont typeface="Arial" panose="020B0604020202020204" pitchFamily="34" charset="0"/>
                        <a:buChar char="•"/>
                      </a:pPr>
                      <a:r>
                        <a:rPr lang="de-DE" sz="900" kern="1200">
                          <a:solidFill>
                            <a:schemeClr val="bg1"/>
                          </a:solidFill>
                          <a:latin typeface="+mn-lt"/>
                          <a:ea typeface="+mn-ea"/>
                          <a:cs typeface="+mn-cs"/>
                        </a:rPr>
                        <a:t>Kann bei großen Datenmengen ressourcenintensiv sein</a:t>
                      </a:r>
                    </a:p>
                  </a:txBody>
                  <a:tcPr marL="68580" marR="68580" marT="34290" marB="34290">
                    <a:solidFill>
                      <a:schemeClr val="tx1">
                        <a:lumMod val="75000"/>
                      </a:schemeClr>
                    </a:solidFill>
                  </a:tcPr>
                </a:tc>
                <a:tc>
                  <a:txBody>
                    <a:bodyPr/>
                    <a:lstStyle/>
                    <a:p>
                      <a:pPr marL="0" algn="ctr" defTabSz="914400" rtl="0" eaLnBrk="1" latinLnBrk="0" hangingPunct="1"/>
                      <a:r>
                        <a:rPr lang="de-DE" sz="2800" kern="1200">
                          <a:solidFill>
                            <a:schemeClr val="bg1"/>
                          </a:solidFill>
                          <a:latin typeface="+mn-lt"/>
                          <a:ea typeface="+mn-ea"/>
                          <a:cs typeface="+mn-cs"/>
                        </a:rPr>
                        <a:t>×</a:t>
                      </a:r>
                    </a:p>
                    <a:p>
                      <a:pPr marL="0" algn="l" defTabSz="914400" rtl="0" eaLnBrk="1" latinLnBrk="0" hangingPunct="1"/>
                      <a:endParaRPr lang="de-DE" sz="900" kern="1200">
                        <a:solidFill>
                          <a:schemeClr val="bg1"/>
                        </a:solidFill>
                        <a:latin typeface="+mn-lt"/>
                        <a:ea typeface="+mn-ea"/>
                        <a:cs typeface="+mn-cs"/>
                      </a:endParaRPr>
                    </a:p>
                  </a:txBody>
                  <a:tcPr marL="68580" marR="68580" marT="34290" marB="34290">
                    <a:solidFill>
                      <a:schemeClr val="tx1">
                        <a:lumMod val="75000"/>
                      </a:schemeClr>
                    </a:solidFill>
                  </a:tcPr>
                </a:tc>
                <a:extLst>
                  <a:ext uri="{0D108BD9-81ED-4DB2-BD59-A6C34878D82A}">
                    <a16:rowId xmlns:a16="http://schemas.microsoft.com/office/drawing/2014/main" val="753638869"/>
                  </a:ext>
                </a:extLst>
              </a:tr>
            </a:tbl>
          </a:graphicData>
        </a:graphic>
      </p:graphicFrame>
      <p:sp>
        <p:nvSpPr>
          <p:cNvPr id="5" name="Textfeld 4">
            <a:extLst>
              <a:ext uri="{FF2B5EF4-FFF2-40B4-BE49-F238E27FC236}">
                <a16:creationId xmlns:a16="http://schemas.microsoft.com/office/drawing/2014/main" id="{EA2A8EED-DA4A-2196-AB01-DBA3B04D575E}"/>
              </a:ext>
            </a:extLst>
          </p:cNvPr>
          <p:cNvSpPr txBox="1"/>
          <p:nvPr/>
        </p:nvSpPr>
        <p:spPr>
          <a:xfrm>
            <a:off x="635453" y="1159159"/>
            <a:ext cx="7350966" cy="253916"/>
          </a:xfrm>
          <a:prstGeom prst="rect">
            <a:avLst/>
          </a:prstGeom>
          <a:noFill/>
        </p:spPr>
        <p:txBody>
          <a:bodyPr wrap="square" rtlCol="0">
            <a:spAutoFit/>
          </a:bodyPr>
          <a:ls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de-DE" sz="1050" dirty="0"/>
              <a:t>Interaktionsmodalitäten definieren die Kommunikation zwischen Nutzer und System, basierend auf Input und Output.</a:t>
            </a:r>
          </a:p>
        </p:txBody>
      </p:sp>
      <p:sp>
        <p:nvSpPr>
          <p:cNvPr id="3" name="Textfeld 2">
            <a:extLst>
              <a:ext uri="{FF2B5EF4-FFF2-40B4-BE49-F238E27FC236}">
                <a16:creationId xmlns:a16="http://schemas.microsoft.com/office/drawing/2014/main" id="{E9448909-F849-4579-154B-B60B742113EF}"/>
              </a:ext>
            </a:extLst>
          </p:cNvPr>
          <p:cNvSpPr txBox="1"/>
          <p:nvPr/>
        </p:nvSpPr>
        <p:spPr>
          <a:xfrm>
            <a:off x="7986419" y="4759031"/>
            <a:ext cx="929640" cy="246221"/>
          </a:xfrm>
          <a:prstGeom prst="rect">
            <a:avLst/>
          </a:prstGeom>
          <a:noFill/>
        </p:spPr>
        <p:txBody>
          <a:bodyPr wrap="square" rtlCol="0">
            <a:spAutoFit/>
          </a:bodyPr>
          <a:lstStyle/>
          <a:p>
            <a:r>
              <a:rPr lang="de-DE" sz="1000" dirty="0">
                <a:solidFill>
                  <a:schemeClr val="bg2"/>
                </a:solidFill>
              </a:rPr>
              <a:t>Quelle: [22]</a:t>
            </a:r>
          </a:p>
        </p:txBody>
      </p:sp>
    </p:spTree>
    <p:extLst>
      <p:ext uri="{BB962C8B-B14F-4D97-AF65-F5344CB8AC3E}">
        <p14:creationId xmlns:p14="http://schemas.microsoft.com/office/powerpoint/2010/main" val="24312157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7A7FD66-C2FA-39BE-E43A-19A316D80EB7}"/>
              </a:ext>
            </a:extLst>
          </p:cNvPr>
          <p:cNvSpPr>
            <a:spLocks noGrp="1"/>
          </p:cNvSpPr>
          <p:nvPr>
            <p:ph type="title"/>
          </p:nvPr>
        </p:nvSpPr>
        <p:spPr/>
        <p:txBody>
          <a:bodyPr/>
          <a:lstStyle/>
          <a:p>
            <a:r>
              <a:rPr lang="de-DE"/>
              <a:t>Multimodale Interaktion</a:t>
            </a:r>
            <a:br>
              <a:rPr lang="de-DE"/>
            </a:br>
            <a:endParaRPr lang="de-DE"/>
          </a:p>
        </p:txBody>
      </p:sp>
      <p:sp>
        <p:nvSpPr>
          <p:cNvPr id="5" name="Textfeld 4">
            <a:extLst>
              <a:ext uri="{FF2B5EF4-FFF2-40B4-BE49-F238E27FC236}">
                <a16:creationId xmlns:a16="http://schemas.microsoft.com/office/drawing/2014/main" id="{2937E42F-C8E4-4276-5BAB-C3963A3E026D}"/>
              </a:ext>
            </a:extLst>
          </p:cNvPr>
          <p:cNvSpPr txBox="1"/>
          <p:nvPr/>
        </p:nvSpPr>
        <p:spPr>
          <a:xfrm>
            <a:off x="311150" y="1055579"/>
            <a:ext cx="8368376" cy="253916"/>
          </a:xfrm>
          <a:prstGeom prst="rect">
            <a:avLst/>
          </a:prstGeom>
          <a:noFill/>
        </p:spPr>
        <p:txBody>
          <a:bodyPr wrap="square" rtlCol="0">
            <a:spAutoFit/>
          </a:bodyPr>
          <a:ls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de-DE" sz="1050"/>
              <a:t>Die multimodale Interaktion kombiniert verschiedene Kommunikationskanäle und Datenformate (z. B. Text, Bilder, Tabellen, Videos) </a:t>
            </a:r>
          </a:p>
        </p:txBody>
      </p:sp>
      <p:sp>
        <p:nvSpPr>
          <p:cNvPr id="4" name="Inhaltsplatzhalter 3">
            <a:extLst>
              <a:ext uri="{FF2B5EF4-FFF2-40B4-BE49-F238E27FC236}">
                <a16:creationId xmlns:a16="http://schemas.microsoft.com/office/drawing/2014/main" id="{DA566AAE-966C-3A3F-3343-22FDDFB1C2D9}"/>
              </a:ext>
            </a:extLst>
          </p:cNvPr>
          <p:cNvSpPr>
            <a:spLocks noGrp="1"/>
          </p:cNvSpPr>
          <p:nvPr>
            <p:ph idx="1"/>
          </p:nvPr>
        </p:nvSpPr>
        <p:spPr>
          <a:xfrm>
            <a:off x="4678332" y="2325705"/>
            <a:ext cx="4001194" cy="1926902"/>
          </a:xfrm>
          <a:ln w="25400">
            <a:solidFill>
              <a:schemeClr val="tx1"/>
            </a:solidFill>
          </a:ln>
        </p:spPr>
        <p:txBody>
          <a:bodyPr/>
          <a:lstStyle/>
          <a:p>
            <a:pPr marR="0" algn="l" rtl="0" fontAlgn="t">
              <a:spcBef>
                <a:spcPts val="0"/>
              </a:spcBef>
              <a:spcAft>
                <a:spcPts val="0"/>
              </a:spcAft>
            </a:pPr>
            <a:r>
              <a:rPr lang="de-DE" sz="1600" b="0" i="0" u="none" strike="noStrike">
                <a:solidFill>
                  <a:schemeClr val="tx1"/>
                </a:solidFill>
                <a:effectLst/>
                <a:latin typeface="Arial" panose="020B0604020202020204" pitchFamily="34" charset="0"/>
              </a:rPr>
              <a:t>Technische Komplexität (Datenintegration; Synchronisation der Modalitäten)</a:t>
            </a:r>
          </a:p>
          <a:p>
            <a:pPr marR="0" algn="l" rtl="0" fontAlgn="t">
              <a:spcBef>
                <a:spcPts val="0"/>
              </a:spcBef>
              <a:spcAft>
                <a:spcPts val="0"/>
              </a:spcAft>
            </a:pPr>
            <a:r>
              <a:rPr lang="de-DE" sz="1600" b="0" i="0" u="none" strike="noStrike">
                <a:solidFill>
                  <a:schemeClr val="tx1"/>
                </a:solidFill>
                <a:effectLst/>
                <a:latin typeface="Arial" panose="020B0604020202020204" pitchFamily="34" charset="0"/>
              </a:rPr>
              <a:t>Datenfusion</a:t>
            </a:r>
          </a:p>
          <a:p>
            <a:pPr marR="0" algn="l" rtl="0" fontAlgn="t">
              <a:spcBef>
                <a:spcPts val="0"/>
              </a:spcBef>
              <a:spcAft>
                <a:spcPts val="0"/>
              </a:spcAft>
            </a:pPr>
            <a:r>
              <a:rPr lang="de-DE" sz="1600" b="0" i="0" u="none" strike="noStrike">
                <a:solidFill>
                  <a:schemeClr val="tx1"/>
                </a:solidFill>
                <a:effectLst/>
                <a:latin typeface="Arial" panose="020B0604020202020204" pitchFamily="34" charset="0"/>
              </a:rPr>
              <a:t>Flexibilität in der Ausgabe</a:t>
            </a:r>
          </a:p>
          <a:p>
            <a:pPr marR="0" algn="l" rtl="0" fontAlgn="t">
              <a:spcBef>
                <a:spcPts val="0"/>
              </a:spcBef>
              <a:spcAft>
                <a:spcPts val="0"/>
              </a:spcAft>
            </a:pPr>
            <a:r>
              <a:rPr lang="de-DE" sz="1600" b="0" i="0" u="none" strike="noStrike">
                <a:solidFill>
                  <a:schemeClr val="tx1"/>
                </a:solidFill>
                <a:effectLst/>
                <a:latin typeface="Arial" panose="020B0604020202020204" pitchFamily="34" charset="0"/>
              </a:rPr>
              <a:t>Benutzerfreundlichkeit und Design</a:t>
            </a:r>
          </a:p>
          <a:p>
            <a:pPr marR="0" algn="l" rtl="0" fontAlgn="t">
              <a:spcBef>
                <a:spcPts val="0"/>
              </a:spcBef>
              <a:spcAft>
                <a:spcPts val="0"/>
              </a:spcAft>
            </a:pPr>
            <a:r>
              <a:rPr lang="de-DE" sz="1600" b="0" i="0" u="none" strike="noStrike">
                <a:solidFill>
                  <a:schemeClr val="tx1"/>
                </a:solidFill>
                <a:effectLst/>
                <a:latin typeface="Arial" panose="020B0604020202020204" pitchFamily="34" charset="0"/>
              </a:rPr>
              <a:t>Datensicherheit und Datenschutz</a:t>
            </a:r>
          </a:p>
          <a:p>
            <a:endParaRPr lang="de-DE"/>
          </a:p>
        </p:txBody>
      </p:sp>
      <p:sp>
        <p:nvSpPr>
          <p:cNvPr id="8" name="Inhaltsplatzhalter 3">
            <a:extLst>
              <a:ext uri="{FF2B5EF4-FFF2-40B4-BE49-F238E27FC236}">
                <a16:creationId xmlns:a16="http://schemas.microsoft.com/office/drawing/2014/main" id="{D4E8B3BE-232D-9192-7F65-CB945C3249D7}"/>
              </a:ext>
            </a:extLst>
          </p:cNvPr>
          <p:cNvSpPr txBox="1">
            <a:spLocks/>
          </p:cNvSpPr>
          <p:nvPr/>
        </p:nvSpPr>
        <p:spPr>
          <a:xfrm>
            <a:off x="427640" y="2325704"/>
            <a:ext cx="3632636" cy="1926901"/>
          </a:xfrm>
          <a:prstGeom prst="rect">
            <a:avLst/>
          </a:prstGeom>
          <a:noFill/>
          <a:ln w="25400">
            <a:solidFill>
              <a:schemeClr val="tx1"/>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Char char="●"/>
              <a:defRPr sz="1800" b="0" i="0" u="none" strike="noStrike" cap="none">
                <a:solidFill>
                  <a:schemeClr val="dk2"/>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9pPr>
          </a:lstStyle>
          <a:p>
            <a:pPr marR="0" algn="l" rtl="0" fontAlgn="t">
              <a:spcBef>
                <a:spcPts val="0"/>
              </a:spcBef>
              <a:spcAft>
                <a:spcPts val="0"/>
              </a:spcAft>
            </a:pPr>
            <a:r>
              <a:rPr lang="de-DE" sz="1600">
                <a:solidFill>
                  <a:schemeClr val="tx1"/>
                </a:solidFill>
                <a:latin typeface="Arial" panose="020B0604020202020204" pitchFamily="34" charset="0"/>
              </a:rPr>
              <a:t>Mehrfache Eingabequellen</a:t>
            </a:r>
          </a:p>
          <a:p>
            <a:pPr marR="0" algn="l" rtl="0" fontAlgn="t">
              <a:spcBef>
                <a:spcPts val="0"/>
              </a:spcBef>
              <a:spcAft>
                <a:spcPts val="0"/>
              </a:spcAft>
            </a:pPr>
            <a:r>
              <a:rPr lang="de-DE" sz="1600" b="0" i="0" u="none" strike="noStrike">
                <a:solidFill>
                  <a:schemeClr val="tx1"/>
                </a:solidFill>
                <a:effectLst/>
                <a:latin typeface="Arial"/>
              </a:rPr>
              <a:t>Datenfusion</a:t>
            </a:r>
          </a:p>
          <a:p>
            <a:pPr marR="0" algn="l" rtl="0" fontAlgn="t">
              <a:spcBef>
                <a:spcPts val="0"/>
              </a:spcBef>
              <a:spcAft>
                <a:spcPts val="0"/>
              </a:spcAft>
            </a:pPr>
            <a:r>
              <a:rPr lang="de-DE" sz="1600" b="0" i="0" u="none" strike="noStrike">
                <a:solidFill>
                  <a:schemeClr val="tx1"/>
                </a:solidFill>
                <a:effectLst/>
                <a:latin typeface="Arial"/>
              </a:rPr>
              <a:t>Flexibilität in der Ausgabe</a:t>
            </a:r>
          </a:p>
          <a:p>
            <a:pPr marL="114300" marR="0" indent="0" algn="l" rtl="0" fontAlgn="t">
              <a:spcBef>
                <a:spcPts val="0"/>
              </a:spcBef>
              <a:spcAft>
                <a:spcPts val="0"/>
              </a:spcAft>
              <a:buNone/>
            </a:pPr>
            <a:endParaRPr lang="de-DE" sz="1600">
              <a:solidFill>
                <a:schemeClr val="tx1"/>
              </a:solidFill>
              <a:latin typeface="Arial" panose="020B0604020202020204" pitchFamily="34" charset="0"/>
            </a:endParaRPr>
          </a:p>
          <a:p>
            <a:pPr marL="114300" marR="0" indent="0" algn="l" rtl="0" fontAlgn="t">
              <a:spcBef>
                <a:spcPts val="0"/>
              </a:spcBef>
              <a:spcAft>
                <a:spcPts val="0"/>
              </a:spcAft>
              <a:buNone/>
            </a:pPr>
            <a:endParaRPr lang="de-DE" sz="1600" b="0" i="0" u="none" strike="noStrike">
              <a:solidFill>
                <a:schemeClr val="tx1"/>
              </a:solidFill>
              <a:effectLst/>
              <a:latin typeface="Arial" panose="020B0604020202020204" pitchFamily="34" charset="0"/>
            </a:endParaRPr>
          </a:p>
          <a:p>
            <a:pPr marL="114300" marR="0" indent="0" algn="l" rtl="0" fontAlgn="t">
              <a:spcBef>
                <a:spcPts val="0"/>
              </a:spcBef>
              <a:spcAft>
                <a:spcPts val="0"/>
              </a:spcAft>
              <a:buNone/>
            </a:pPr>
            <a:endParaRPr lang="de-DE" sz="1600">
              <a:solidFill>
                <a:schemeClr val="tx1"/>
              </a:solidFill>
              <a:latin typeface="Arial" panose="020B0604020202020204" pitchFamily="34" charset="0"/>
            </a:endParaRPr>
          </a:p>
          <a:p>
            <a:pPr marL="114300" marR="0" indent="0" algn="l" rtl="0" fontAlgn="t">
              <a:spcBef>
                <a:spcPts val="0"/>
              </a:spcBef>
              <a:spcAft>
                <a:spcPts val="0"/>
              </a:spcAft>
              <a:buNone/>
            </a:pPr>
            <a:endParaRPr lang="de-DE" sz="1600" b="0" i="0" u="none" strike="noStrike">
              <a:solidFill>
                <a:schemeClr val="tx1"/>
              </a:solidFill>
              <a:effectLst/>
              <a:latin typeface="Arial" panose="020B0604020202020204" pitchFamily="34" charset="0"/>
            </a:endParaRPr>
          </a:p>
          <a:p>
            <a:pPr marL="114300" marR="0" indent="0" algn="l" rtl="0" fontAlgn="t">
              <a:spcBef>
                <a:spcPts val="0"/>
              </a:spcBef>
              <a:spcAft>
                <a:spcPts val="0"/>
              </a:spcAft>
              <a:buNone/>
            </a:pPr>
            <a:endParaRPr lang="de-DE" sz="1600" b="0" i="0" u="none" strike="noStrike">
              <a:solidFill>
                <a:schemeClr val="tx1"/>
              </a:solidFill>
              <a:effectLst/>
              <a:latin typeface="Arial" panose="020B0604020202020204" pitchFamily="34" charset="0"/>
            </a:endParaRPr>
          </a:p>
          <a:p>
            <a:endParaRPr lang="de-DE"/>
          </a:p>
        </p:txBody>
      </p:sp>
      <p:sp>
        <p:nvSpPr>
          <p:cNvPr id="9" name="Textfeld 8">
            <a:extLst>
              <a:ext uri="{FF2B5EF4-FFF2-40B4-BE49-F238E27FC236}">
                <a16:creationId xmlns:a16="http://schemas.microsoft.com/office/drawing/2014/main" id="{30C834D9-23E7-27D2-B461-8C7E64586AB7}"/>
              </a:ext>
            </a:extLst>
          </p:cNvPr>
          <p:cNvSpPr txBox="1"/>
          <p:nvPr/>
        </p:nvSpPr>
        <p:spPr>
          <a:xfrm>
            <a:off x="427640" y="1489324"/>
            <a:ext cx="3632636" cy="523220"/>
          </a:xfrm>
          <a:prstGeom prst="rect">
            <a:avLst/>
          </a:prstGeom>
          <a:noFill/>
          <a:ln w="25400">
            <a:solidFill>
              <a:schemeClr val="tx1"/>
            </a:solidFill>
          </a:ln>
        </p:spPr>
        <p:txBody>
          <a:bodyPr wrap="square" rtlCol="0">
            <a:spAutoFit/>
          </a:bodyPr>
          <a:lstStyle/>
          <a:p>
            <a:pPr marL="114300" indent="0" algn="ctr" fontAlgn="t">
              <a:buFont typeface="Montserrat"/>
              <a:buNone/>
            </a:pPr>
            <a:r>
              <a:rPr lang="de-DE" sz="1400" b="1">
                <a:solidFill>
                  <a:schemeClr val="tx1"/>
                </a:solidFill>
                <a:latin typeface="Arial" panose="020B0604020202020204" pitchFamily="34" charset="0"/>
              </a:rPr>
              <a:t>Merkmale</a:t>
            </a:r>
          </a:p>
          <a:p>
            <a:endParaRPr lang="de-DE"/>
          </a:p>
        </p:txBody>
      </p:sp>
      <p:sp>
        <p:nvSpPr>
          <p:cNvPr id="10" name="Textfeld 9">
            <a:extLst>
              <a:ext uri="{FF2B5EF4-FFF2-40B4-BE49-F238E27FC236}">
                <a16:creationId xmlns:a16="http://schemas.microsoft.com/office/drawing/2014/main" id="{59C3658E-7E7E-B1FE-4584-0AF65CFF722D}"/>
              </a:ext>
            </a:extLst>
          </p:cNvPr>
          <p:cNvSpPr txBox="1"/>
          <p:nvPr/>
        </p:nvSpPr>
        <p:spPr>
          <a:xfrm>
            <a:off x="4678333" y="1489324"/>
            <a:ext cx="4001194" cy="523220"/>
          </a:xfrm>
          <a:prstGeom prst="rect">
            <a:avLst/>
          </a:prstGeom>
          <a:noFill/>
          <a:ln w="25400">
            <a:solidFill>
              <a:schemeClr val="tx1"/>
            </a:solidFill>
          </a:ln>
        </p:spPr>
        <p:txBody>
          <a:bodyPr wrap="square" rtlCol="0">
            <a:spAutoFit/>
          </a:bodyPr>
          <a:lstStyle/>
          <a:p>
            <a:pPr algn="ctr"/>
            <a:r>
              <a:rPr lang="de-DE" sz="1400" b="1" i="0" u="none" strike="noStrike">
                <a:solidFill>
                  <a:schemeClr val="tx1"/>
                </a:solidFill>
                <a:effectLst/>
                <a:latin typeface="Arial" panose="020B0604020202020204" pitchFamily="34" charset="0"/>
              </a:rPr>
              <a:t>Herausforderungen</a:t>
            </a:r>
            <a:endParaRPr lang="de-DE" sz="1400" b="0" i="0" u="none" strike="noStrike">
              <a:solidFill>
                <a:schemeClr val="tx1"/>
              </a:solidFill>
              <a:effectLst/>
              <a:latin typeface="Arial" panose="020B0604020202020204" pitchFamily="34" charset="0"/>
            </a:endParaRPr>
          </a:p>
          <a:p>
            <a:endParaRPr lang="de-DE"/>
          </a:p>
        </p:txBody>
      </p:sp>
      <p:sp>
        <p:nvSpPr>
          <p:cNvPr id="3" name="Textfeld 4">
            <a:extLst>
              <a:ext uri="{FF2B5EF4-FFF2-40B4-BE49-F238E27FC236}">
                <a16:creationId xmlns:a16="http://schemas.microsoft.com/office/drawing/2014/main" id="{051C3B2E-9E95-A1FD-612D-D78C374933E2}"/>
              </a:ext>
            </a:extLst>
          </p:cNvPr>
          <p:cNvSpPr txBox="1"/>
          <p:nvPr/>
        </p:nvSpPr>
        <p:spPr>
          <a:xfrm>
            <a:off x="2093685" y="4504990"/>
            <a:ext cx="4585591" cy="546303"/>
          </a:xfrm>
          <a:prstGeom prst="rect">
            <a:avLst/>
          </a:prstGeom>
          <a:noFill/>
          <a:ln w="25400">
            <a:solidFill>
              <a:schemeClr val="tx1"/>
            </a:solidFill>
          </a:ln>
        </p:spPr>
        <p:txBody>
          <a:bodyPr wrap="square" lIns="91440" tIns="45720" rIns="91440" bIns="45720" rtlCol="0" anchor="t">
            <a:spAutoFit/>
          </a:bodyPr>
          <a:ls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de-DE" sz="1600">
                <a:ea typeface="+mn-lt"/>
                <a:cs typeface="+mn-lt"/>
              </a:rPr>
              <a:t>Fokus: Integration verschiedener Datenformate</a:t>
            </a:r>
            <a:endParaRPr lang="en-US" sz="1600"/>
          </a:p>
          <a:p>
            <a:endParaRPr lang="en-US"/>
          </a:p>
        </p:txBody>
      </p:sp>
      <p:sp>
        <p:nvSpPr>
          <p:cNvPr id="6" name="Textfeld 5">
            <a:extLst>
              <a:ext uri="{FF2B5EF4-FFF2-40B4-BE49-F238E27FC236}">
                <a16:creationId xmlns:a16="http://schemas.microsoft.com/office/drawing/2014/main" id="{5065B41B-CAEE-F196-2261-193E15BBB3EA}"/>
              </a:ext>
            </a:extLst>
          </p:cNvPr>
          <p:cNvSpPr txBox="1"/>
          <p:nvPr/>
        </p:nvSpPr>
        <p:spPr>
          <a:xfrm>
            <a:off x="7986419" y="4759031"/>
            <a:ext cx="929640" cy="246221"/>
          </a:xfrm>
          <a:prstGeom prst="rect">
            <a:avLst/>
          </a:prstGeom>
          <a:noFill/>
        </p:spPr>
        <p:txBody>
          <a:bodyPr wrap="square" rtlCol="0">
            <a:spAutoFit/>
          </a:bodyPr>
          <a:lstStyle/>
          <a:p>
            <a:r>
              <a:rPr lang="de-DE" sz="1000" dirty="0">
                <a:solidFill>
                  <a:schemeClr val="bg2"/>
                </a:solidFill>
              </a:rPr>
              <a:t>Quelle: [22]</a:t>
            </a:r>
          </a:p>
        </p:txBody>
      </p:sp>
    </p:spTree>
    <p:extLst>
      <p:ext uri="{BB962C8B-B14F-4D97-AF65-F5344CB8AC3E}">
        <p14:creationId xmlns:p14="http://schemas.microsoft.com/office/powerpoint/2010/main" val="27367343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75FA53C-06E3-1FE1-60CC-FC4954F5D992}"/>
              </a:ext>
            </a:extLst>
          </p:cNvPr>
          <p:cNvSpPr>
            <a:spLocks noGrp="1"/>
          </p:cNvSpPr>
          <p:nvPr>
            <p:ph type="title"/>
          </p:nvPr>
        </p:nvSpPr>
        <p:spPr/>
        <p:txBody>
          <a:bodyPr/>
          <a:ls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de-DE" sz="2400" dirty="0"/>
              <a:t>Arten von Output</a:t>
            </a:r>
          </a:p>
        </p:txBody>
      </p:sp>
      <p:graphicFrame>
        <p:nvGraphicFramePr>
          <p:cNvPr id="4" name="Inhaltsplatzhalter 3">
            <a:extLst>
              <a:ext uri="{FF2B5EF4-FFF2-40B4-BE49-F238E27FC236}">
                <a16:creationId xmlns:a16="http://schemas.microsoft.com/office/drawing/2014/main" id="{C22A1241-E0C8-7E64-60B1-5E58F79558E6}"/>
              </a:ext>
            </a:extLst>
          </p:cNvPr>
          <p:cNvGraphicFramePr>
            <a:graphicFrameLocks noGrp="1"/>
          </p:cNvGraphicFramePr>
          <p:nvPr>
            <p:ph idx="1"/>
            <p:extLst>
              <p:ext uri="{D42A27DB-BD31-4B8C-83A1-F6EECF244321}">
                <p14:modId xmlns:p14="http://schemas.microsoft.com/office/powerpoint/2010/main" val="3044202827"/>
              </p:ext>
            </p:extLst>
          </p:nvPr>
        </p:nvGraphicFramePr>
        <p:xfrm>
          <a:off x="438428" y="1220796"/>
          <a:ext cx="8094947" cy="2956560"/>
        </p:xfrm>
        <a:graphic>
          <a:graphicData uri="http://schemas.openxmlformats.org/drawingml/2006/table">
            <a:tbl>
              <a:tblPr firstRow="1" bandRow="1">
                <a:tableStyleId>{5C22544A-7EE6-4342-B048-85BDC9FD1C3A}</a:tableStyleId>
              </a:tblPr>
              <a:tblGrid>
                <a:gridCol w="1146260">
                  <a:extLst>
                    <a:ext uri="{9D8B030D-6E8A-4147-A177-3AD203B41FA5}">
                      <a16:colId xmlns:a16="http://schemas.microsoft.com/office/drawing/2014/main" val="3528141745"/>
                    </a:ext>
                  </a:extLst>
                </a:gridCol>
                <a:gridCol w="1434084">
                  <a:extLst>
                    <a:ext uri="{9D8B030D-6E8A-4147-A177-3AD203B41FA5}">
                      <a16:colId xmlns:a16="http://schemas.microsoft.com/office/drawing/2014/main" val="2933443646"/>
                    </a:ext>
                  </a:extLst>
                </a:gridCol>
                <a:gridCol w="2330532">
                  <a:extLst>
                    <a:ext uri="{9D8B030D-6E8A-4147-A177-3AD203B41FA5}">
                      <a16:colId xmlns:a16="http://schemas.microsoft.com/office/drawing/2014/main" val="3618333473"/>
                    </a:ext>
                  </a:extLst>
                </a:gridCol>
                <a:gridCol w="1669563">
                  <a:extLst>
                    <a:ext uri="{9D8B030D-6E8A-4147-A177-3AD203B41FA5}">
                      <a16:colId xmlns:a16="http://schemas.microsoft.com/office/drawing/2014/main" val="1334584206"/>
                    </a:ext>
                  </a:extLst>
                </a:gridCol>
                <a:gridCol w="1514508">
                  <a:extLst>
                    <a:ext uri="{9D8B030D-6E8A-4147-A177-3AD203B41FA5}">
                      <a16:colId xmlns:a16="http://schemas.microsoft.com/office/drawing/2014/main" val="2968966894"/>
                    </a:ext>
                  </a:extLst>
                </a:gridCol>
              </a:tblGrid>
              <a:tr h="278130">
                <a:tc>
                  <a:txBody>
                    <a:bodyPr/>
                    <a:lstStyle/>
                    <a:p>
                      <a:endParaRPr lang="de-DE" sz="1400"/>
                    </a:p>
                  </a:txBody>
                  <a:tcPr marL="68580" marR="68580" marT="34290" marB="34290"/>
                </a:tc>
                <a:tc>
                  <a:txBody>
                    <a:bodyPr/>
                    <a:lstStyle/>
                    <a:p>
                      <a:r>
                        <a:rPr lang="de-DE" sz="1400"/>
                        <a:t>Definition </a:t>
                      </a: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400" b="1" kern="1200">
                          <a:solidFill>
                            <a:schemeClr val="lt1"/>
                          </a:solidFill>
                          <a:effectLst/>
                          <a:latin typeface="+mn-lt"/>
                          <a:ea typeface="+mn-ea"/>
                          <a:cs typeface="+mn-cs"/>
                        </a:rPr>
                        <a:t>Vor- und Nachteile</a:t>
                      </a: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400" b="1" kern="1200">
                          <a:solidFill>
                            <a:schemeClr val="lt1"/>
                          </a:solidFill>
                          <a:effectLst/>
                          <a:latin typeface="+mn-lt"/>
                          <a:ea typeface="+mn-ea"/>
                          <a:cs typeface="+mn-cs"/>
                        </a:rPr>
                        <a:t>Beispiele </a:t>
                      </a:r>
                    </a:p>
                  </a:txBody>
                  <a:tcPr marL="68580" marR="68580" marT="34290" marB="34290"/>
                </a:tc>
                <a:tc>
                  <a:txBody>
                    <a:bodyPr/>
                    <a:lstStyle/>
                    <a:p>
                      <a:pPr marL="0" lvl="0" indent="0" algn="l" defTabSz="914400">
                        <a:lnSpc>
                          <a:spcPct val="100000"/>
                        </a:lnSpc>
                        <a:spcBef>
                          <a:spcPts val="0"/>
                        </a:spcBef>
                        <a:spcAft>
                          <a:spcPts val="0"/>
                        </a:spcAft>
                        <a:buNone/>
                        <a:tabLst/>
                        <a:defRPr/>
                      </a:pPr>
                      <a:r>
                        <a:rPr lang="de-DE" sz="1400" b="1" kern="1200">
                          <a:solidFill>
                            <a:schemeClr val="lt1"/>
                          </a:solidFill>
                          <a:effectLst/>
                          <a:latin typeface="+mn-lt"/>
                          <a:ea typeface="+mn-ea"/>
                          <a:cs typeface="+mn-cs"/>
                        </a:rPr>
                        <a:t>Projektrelevanz</a:t>
                      </a:r>
                    </a:p>
                  </a:txBody>
                  <a:tcPr marL="68580" marR="68580" marT="34290" marB="34290"/>
                </a:tc>
                <a:extLst>
                  <a:ext uri="{0D108BD9-81ED-4DB2-BD59-A6C34878D82A}">
                    <a16:rowId xmlns:a16="http://schemas.microsoft.com/office/drawing/2014/main" val="1154961719"/>
                  </a:ext>
                </a:extLst>
              </a:tr>
              <a:tr h="6172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900" b="1" kern="1200">
                          <a:solidFill>
                            <a:schemeClr val="bg1"/>
                          </a:solidFill>
                          <a:effectLst/>
                          <a:latin typeface="+mn-lt"/>
                          <a:ea typeface="+mn-ea"/>
                          <a:cs typeface="+mn-cs"/>
                        </a:rPr>
                        <a:t>Strukturierter Output</a:t>
                      </a:r>
                      <a:endParaRPr lang="de-DE" sz="900" kern="1200">
                        <a:solidFill>
                          <a:schemeClr val="bg1"/>
                        </a:solidFill>
                        <a:effectLst/>
                        <a:latin typeface="+mn-lt"/>
                        <a:ea typeface="+mn-ea"/>
                        <a:cs typeface="+mn-cs"/>
                      </a:endParaRPr>
                    </a:p>
                    <a:p>
                      <a:endParaRPr lang="de-DE" sz="900">
                        <a:solidFill>
                          <a:schemeClr val="bg1"/>
                        </a:solidFill>
                      </a:endParaRPr>
                    </a:p>
                  </a:txBody>
                  <a:tcPr marL="68580" marR="68580" marT="34290" marB="34290">
                    <a:solidFill>
                      <a:schemeClr val="tx1">
                        <a:lumMod val="75000"/>
                      </a:schemeClr>
                    </a:solidFill>
                  </a:tcPr>
                </a:tc>
                <a:tc>
                  <a:txBody>
                    <a:bodyPr/>
                    <a:lstStyle/>
                    <a:p>
                      <a:pPr marL="0" indent="0" algn="l" defTabSz="914400" rtl="0" eaLnBrk="1" latinLnBrk="0" hangingPunct="1">
                        <a:buFont typeface="Arial" panose="020B0604020202020204" pitchFamily="34" charset="0"/>
                        <a:buNone/>
                      </a:pPr>
                      <a:r>
                        <a:rPr lang="de-DE" sz="900" kern="1200">
                          <a:solidFill>
                            <a:schemeClr val="bg1"/>
                          </a:solidFill>
                          <a:latin typeface="+mn-lt"/>
                          <a:ea typeface="+mn-ea"/>
                          <a:cs typeface="+mn-cs"/>
                        </a:rPr>
                        <a:t>Antworten, die einem vordefinierten Schema oder Format folgen, z.B. JSON, Tabellen oder spezifische Datenstrukturen; XML; CSV; YAML</a:t>
                      </a:r>
                    </a:p>
                  </a:txBody>
                  <a:tcPr marL="68580" marR="68580" marT="34290" marB="34290">
                    <a:solidFill>
                      <a:schemeClr val="tx1">
                        <a:lumMod val="75000"/>
                      </a:schemeClr>
                    </a:solidFill>
                  </a:tcPr>
                </a:tc>
                <a:tc>
                  <a:txBody>
                    <a:bodyPr/>
                    <a:lstStyle/>
                    <a:p>
                      <a:pPr marL="171450" indent="-171450" algn="l" defTabSz="914400" rtl="0" eaLnBrk="1" latinLnBrk="0" hangingPunct="1">
                        <a:buFont typeface="Arial" panose="020B0604020202020204" pitchFamily="34" charset="0"/>
                        <a:buChar char="•"/>
                      </a:pPr>
                      <a:r>
                        <a:rPr lang="de-DE" sz="900" kern="1200">
                          <a:solidFill>
                            <a:schemeClr val="bg1"/>
                          </a:solidFill>
                          <a:latin typeface="+mn-lt"/>
                          <a:ea typeface="+mn-ea"/>
                          <a:cs typeface="+mn-cs"/>
                        </a:rPr>
                        <a:t>Konsistenz, einfache Integration in andere Systeme, Typensicherheit.</a:t>
                      </a:r>
                    </a:p>
                    <a:p>
                      <a:pPr marL="171450" indent="-171450" algn="l" defTabSz="914400" rtl="0" eaLnBrk="1" latinLnBrk="0" hangingPunct="1">
                        <a:buFont typeface="Arial" panose="020B0604020202020204" pitchFamily="34" charset="0"/>
                        <a:buChar char="•"/>
                      </a:pPr>
                      <a:r>
                        <a:rPr lang="de-DE" sz="900" kern="1200">
                          <a:solidFill>
                            <a:schemeClr val="bg1"/>
                          </a:solidFill>
                          <a:latin typeface="+mn-lt"/>
                          <a:ea typeface="+mn-ea"/>
                          <a:cs typeface="+mn-cs"/>
                        </a:rPr>
                        <a:t>Eingeschränkte Flexibilität, erfordert genaue Definitionen und Validierung</a:t>
                      </a:r>
                    </a:p>
                  </a:txBody>
                  <a:tcPr marL="68580" marR="68580" marT="34290" marB="34290">
                    <a:solidFill>
                      <a:schemeClr val="tx1">
                        <a:lumMod val="75000"/>
                      </a:schemeClr>
                    </a:solidFill>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sz="900" kern="100">
                          <a:solidFill>
                            <a:schemeClr val="bg1"/>
                          </a:solidFill>
                          <a:effectLst/>
                          <a:latin typeface="Calibri"/>
                          <a:ea typeface="Calibri"/>
                          <a:cs typeface="Times New Roman"/>
                        </a:rPr>
                        <a:t>API-Responses, Datenbankeinträge.</a:t>
                      </a:r>
                    </a:p>
                  </a:txBody>
                  <a:tcPr marL="68580" marR="68580" marT="34290" marB="34290">
                    <a:solidFill>
                      <a:schemeClr val="tx1">
                        <a:lumMod val="75000"/>
                      </a:schemeClr>
                    </a:solidFill>
                  </a:tcPr>
                </a:tc>
                <a:tc>
                  <a:txBody>
                    <a:bodyPr/>
                    <a:lstStyle/>
                    <a:p>
                      <a:pPr marL="457200" marR="0" lvl="1" indent="0" algn="l" defTabSz="914400" rtl="0">
                        <a:lnSpc>
                          <a:spcPct val="100000"/>
                        </a:lnSpc>
                        <a:spcBef>
                          <a:spcPts val="0"/>
                        </a:spcBef>
                        <a:spcAft>
                          <a:spcPts val="0"/>
                        </a:spcAft>
                        <a:buClr>
                          <a:srgbClr val="000000"/>
                        </a:buClr>
                        <a:buFont typeface="Arial"/>
                        <a:buNone/>
                        <a:tabLst/>
                        <a:defRPr/>
                      </a:pPr>
                      <a:r>
                        <a:rPr lang="de-DE" sz="3200" b="0" i="0" u="none" strike="noStrike" kern="100" cap="none">
                          <a:solidFill>
                            <a:schemeClr val="bg1"/>
                          </a:solidFill>
                          <a:effectLst/>
                          <a:latin typeface="Calibri"/>
                          <a:ea typeface="Calibri"/>
                          <a:cs typeface="Times New Roman"/>
                          <a:sym typeface="Arial"/>
                        </a:rPr>
                        <a:t>×</a:t>
                      </a:r>
                    </a:p>
                  </a:txBody>
                  <a:tcPr marL="68580" marR="68580" marT="34290" marB="34290">
                    <a:solidFill>
                      <a:schemeClr val="tx1">
                        <a:lumMod val="75000"/>
                      </a:schemeClr>
                    </a:solidFill>
                  </a:tcPr>
                </a:tc>
                <a:extLst>
                  <a:ext uri="{0D108BD9-81ED-4DB2-BD59-A6C34878D82A}">
                    <a16:rowId xmlns:a16="http://schemas.microsoft.com/office/drawing/2014/main" val="2083323642"/>
                  </a:ext>
                </a:extLst>
              </a:tr>
              <a:tr h="6172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900" b="1" kern="1200">
                          <a:solidFill>
                            <a:schemeClr val="bg1"/>
                          </a:solidFill>
                          <a:effectLst/>
                          <a:latin typeface="+mn-lt"/>
                          <a:ea typeface="+mn-ea"/>
                          <a:cs typeface="+mn-cs"/>
                        </a:rPr>
                        <a:t>Unstrukturierter Output</a:t>
                      </a:r>
                      <a:endParaRPr lang="de-DE" sz="900" kern="1200">
                        <a:solidFill>
                          <a:schemeClr val="bg1"/>
                        </a:solidFill>
                        <a:effectLst/>
                        <a:latin typeface="+mn-lt"/>
                        <a:ea typeface="+mn-ea"/>
                        <a:cs typeface="+mn-cs"/>
                      </a:endParaRPr>
                    </a:p>
                    <a:p>
                      <a:endParaRPr lang="de-DE" sz="900">
                        <a:solidFill>
                          <a:schemeClr val="bg1"/>
                        </a:solidFill>
                      </a:endParaRPr>
                    </a:p>
                  </a:txBody>
                  <a:tcPr marL="68580" marR="68580" marT="34290" marB="34290">
                    <a:solidFill>
                      <a:schemeClr val="tx1">
                        <a:lumMod val="75000"/>
                      </a:schemeClr>
                    </a:solidFill>
                  </a:tcPr>
                </a:tc>
                <a:tc>
                  <a:txBody>
                    <a:bodyPr/>
                    <a:lstStyle/>
                    <a:p>
                      <a:pPr marL="0" indent="0">
                        <a:buFont typeface="Arial" panose="020B0604020202020204" pitchFamily="34" charset="0"/>
                        <a:buNone/>
                      </a:pPr>
                      <a:r>
                        <a:rPr lang="de-DE" sz="900" kern="1200">
                          <a:solidFill>
                            <a:schemeClr val="bg1"/>
                          </a:solidFill>
                          <a:latin typeface="+mn-lt"/>
                          <a:ea typeface="+mn-ea"/>
                          <a:cs typeface="+mn-cs"/>
                        </a:rPr>
                        <a:t>Freitextantworten ohne festgelegtes Format. Verwendung in natürlichen Sprachverarbeitungssystemen</a:t>
                      </a:r>
                    </a:p>
                  </a:txBody>
                  <a:tcPr marL="68580" marR="68580" marT="34290" marB="34290">
                    <a:solidFill>
                      <a:schemeClr val="tx1">
                        <a:lumMod val="75000"/>
                      </a:schemeClr>
                    </a:solidFill>
                  </a:tcPr>
                </a:tc>
                <a:tc>
                  <a:txBody>
                    <a:bodyPr/>
                    <a:lstStyle/>
                    <a:p>
                      <a:pPr marL="171450" indent="-171450" algn="l" defTabSz="914400" rtl="0" eaLnBrk="1" latinLnBrk="0" hangingPunct="1">
                        <a:buFont typeface="Arial" panose="020B0604020202020204" pitchFamily="34" charset="0"/>
                        <a:buChar char="•"/>
                      </a:pPr>
                      <a:r>
                        <a:rPr lang="de-DE" sz="900" kern="1200">
                          <a:solidFill>
                            <a:schemeClr val="bg1"/>
                          </a:solidFill>
                          <a:latin typeface="+mn-lt"/>
                          <a:ea typeface="+mn-ea"/>
                          <a:cs typeface="+mn-cs"/>
                        </a:rPr>
                        <a:t>Flexibilität, Anpassungsfähigkeit an verschiedene Anfragen.</a:t>
                      </a:r>
                    </a:p>
                    <a:p>
                      <a:pPr marL="171450" indent="-171450" algn="l" defTabSz="914400" rtl="0" eaLnBrk="1" latinLnBrk="0" hangingPunct="1">
                        <a:buFont typeface="Arial" panose="020B0604020202020204" pitchFamily="34" charset="0"/>
                        <a:buChar char="•"/>
                      </a:pPr>
                      <a:r>
                        <a:rPr lang="de-DE" sz="900" kern="1200">
                          <a:solidFill>
                            <a:schemeClr val="bg1"/>
                          </a:solidFill>
                          <a:latin typeface="+mn-lt"/>
                          <a:ea typeface="+mn-ea"/>
                          <a:cs typeface="+mn-cs"/>
                        </a:rPr>
                        <a:t>Variabilität in der Qualität, schwieriger zu verarbeiten und zu integrieren</a:t>
                      </a:r>
                    </a:p>
                  </a:txBody>
                  <a:tcPr marL="68580" marR="68580" marT="34290" marB="34290">
                    <a:solidFill>
                      <a:schemeClr val="tx1">
                        <a:lumMod val="75000"/>
                      </a:schemeClr>
                    </a:solidFill>
                  </a:tcPr>
                </a:tc>
                <a:tc>
                  <a:txBody>
                    <a:bodyPr/>
                    <a:lstStyle/>
                    <a:p>
                      <a:pPr marL="171450" indent="-171450" algn="l" defTabSz="914400" rtl="0" eaLnBrk="1" latinLnBrk="0" hangingPunct="1">
                        <a:buFont typeface="Arial" panose="020B0604020202020204" pitchFamily="34" charset="0"/>
                        <a:buChar char="•"/>
                      </a:pPr>
                      <a:r>
                        <a:rPr lang="de-DE" sz="900" kern="100">
                          <a:solidFill>
                            <a:schemeClr val="bg1"/>
                          </a:solidFill>
                          <a:effectLst/>
                          <a:latin typeface="Calibri"/>
                          <a:ea typeface="Calibri"/>
                          <a:cs typeface="Times New Roman"/>
                        </a:rPr>
                        <a:t>Generative Texte, Zusammenfassungen</a:t>
                      </a:r>
                      <a:endParaRPr lang="de-DE" sz="900" kern="1200">
                        <a:solidFill>
                          <a:schemeClr val="bg1"/>
                        </a:solidFill>
                        <a:latin typeface="Calibri"/>
                        <a:ea typeface="Calibri"/>
                        <a:cs typeface="Times New Roman"/>
                      </a:endParaRPr>
                    </a:p>
                  </a:txBody>
                  <a:tcPr marL="68580" marR="68580" marT="34290" marB="34290">
                    <a:solidFill>
                      <a:schemeClr val="tx1">
                        <a:lumMod val="75000"/>
                      </a:schemeClr>
                    </a:solidFill>
                  </a:tcPr>
                </a:tc>
                <a:tc>
                  <a:txBody>
                    <a:bodyPr/>
                    <a:lstStyle/>
                    <a:p>
                      <a:pPr marL="457200" marR="0" lvl="1" indent="0" algn="l" defTabSz="914400" rtl="0">
                        <a:lnSpc>
                          <a:spcPct val="100000"/>
                        </a:lnSpc>
                        <a:spcBef>
                          <a:spcPts val="0"/>
                        </a:spcBef>
                        <a:spcAft>
                          <a:spcPts val="0"/>
                        </a:spcAft>
                        <a:buClr>
                          <a:srgbClr val="000000"/>
                        </a:buClr>
                        <a:buFont typeface="Arial"/>
                        <a:buNone/>
                      </a:pPr>
                      <a:r>
                        <a:rPr lang="de-DE" sz="3200" b="0" i="0" u="none" strike="noStrike" kern="100" cap="none">
                          <a:solidFill>
                            <a:schemeClr val="bg1"/>
                          </a:solidFill>
                          <a:effectLst/>
                          <a:latin typeface="Calibri"/>
                          <a:ea typeface="Calibri"/>
                          <a:cs typeface="Times New Roman"/>
                          <a:sym typeface="Arial"/>
                        </a:rPr>
                        <a:t>×</a:t>
                      </a:r>
                    </a:p>
                  </a:txBody>
                  <a:tcPr marL="68580" marR="68580" marT="34290" marB="34290">
                    <a:solidFill>
                      <a:schemeClr val="tx1">
                        <a:lumMod val="75000"/>
                      </a:schemeClr>
                    </a:solidFill>
                  </a:tcPr>
                </a:tc>
                <a:extLst>
                  <a:ext uri="{0D108BD9-81ED-4DB2-BD59-A6C34878D82A}">
                    <a16:rowId xmlns:a16="http://schemas.microsoft.com/office/drawing/2014/main" val="3793334089"/>
                  </a:ext>
                </a:extLst>
              </a:tr>
              <a:tr h="7543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900" b="1" kern="1200">
                          <a:solidFill>
                            <a:schemeClr val="bg1"/>
                          </a:solidFill>
                          <a:effectLst/>
                          <a:latin typeface="+mn-lt"/>
                          <a:ea typeface="+mn-ea"/>
                          <a:cs typeface="+mn-cs"/>
                        </a:rPr>
                        <a:t>Multimodaler Output</a:t>
                      </a:r>
                      <a:endParaRPr lang="de-DE" sz="900" kern="1200">
                        <a:solidFill>
                          <a:schemeClr val="bg1"/>
                        </a:solidFill>
                        <a:effectLst/>
                        <a:latin typeface="+mn-lt"/>
                        <a:ea typeface="+mn-ea"/>
                        <a:cs typeface="+mn-cs"/>
                      </a:endParaRPr>
                    </a:p>
                    <a:p>
                      <a:endParaRPr lang="de-DE" sz="900">
                        <a:solidFill>
                          <a:schemeClr val="bg1"/>
                        </a:solidFill>
                      </a:endParaRPr>
                    </a:p>
                  </a:txBody>
                  <a:tcPr marL="68580" marR="68580" marT="34290" marB="34290"/>
                </a:tc>
                <a:tc>
                  <a:txBody>
                    <a:bodyPr/>
                    <a:lstStyle/>
                    <a:p>
                      <a:r>
                        <a:rPr lang="de-DE" sz="900" kern="1200">
                          <a:solidFill>
                            <a:schemeClr val="bg1"/>
                          </a:solidFill>
                          <a:latin typeface="+mn-lt"/>
                          <a:ea typeface="+mn-ea"/>
                          <a:cs typeface="+mn-cs"/>
                        </a:rPr>
                        <a:t>Kombination aus Text, Bildern, Diagrammen oder anderen Medienformaten</a:t>
                      </a:r>
                    </a:p>
                  </a:txBody>
                  <a:tcPr marL="68580" marR="68580" marT="34290" marB="34290"/>
                </a:tc>
                <a:tc>
                  <a:txBody>
                    <a:bodyPr/>
                    <a:lstStyle/>
                    <a:p>
                      <a:pPr marL="171450" indent="-171450" algn="l" defTabSz="914400" rtl="0" eaLnBrk="1" latinLnBrk="0" hangingPunct="1">
                        <a:buFont typeface="Arial" panose="020B0604020202020204" pitchFamily="34" charset="0"/>
                        <a:buChar char="•"/>
                      </a:pPr>
                      <a:r>
                        <a:rPr lang="de-DE" sz="900" kern="1200">
                          <a:solidFill>
                            <a:schemeClr val="bg1"/>
                          </a:solidFill>
                          <a:latin typeface="+mn-lt"/>
                          <a:ea typeface="+mn-ea"/>
                          <a:cs typeface="+mn-cs"/>
                        </a:rPr>
                        <a:t>Reichhaltigere und kontextueller Antworten, bessere Visualisierung komplexer Informationen</a:t>
                      </a:r>
                    </a:p>
                    <a:p>
                      <a:pPr marL="171450" indent="-171450" algn="l" defTabSz="914400" rtl="0" eaLnBrk="1" latinLnBrk="0" hangingPunct="1">
                        <a:buFont typeface="Arial" panose="020B0604020202020204" pitchFamily="34" charset="0"/>
                        <a:buChar char="•"/>
                      </a:pPr>
                      <a:r>
                        <a:rPr lang="de-DE" sz="900" kern="1200">
                          <a:solidFill>
                            <a:schemeClr val="bg1"/>
                          </a:solidFill>
                          <a:latin typeface="+mn-lt"/>
                          <a:ea typeface="+mn-ea"/>
                          <a:cs typeface="+mn-cs"/>
                        </a:rPr>
                        <a:t>Höhere technische Komplexität, größere Rechenressourcen erforderlich</a:t>
                      </a:r>
                    </a:p>
                  </a:txBody>
                  <a:tcPr marL="68580" marR="68580" marT="34290" marB="34290"/>
                </a:tc>
                <a:tc>
                  <a:txBody>
                    <a:bodyPr/>
                    <a:lstStyle/>
                    <a:p>
                      <a:pPr marL="171450" indent="-171450" algn="l" defTabSz="914400" rtl="0" eaLnBrk="1" latinLnBrk="0" hangingPunct="1">
                        <a:buFont typeface="Arial" panose="020B0604020202020204" pitchFamily="34" charset="0"/>
                        <a:buChar char="•"/>
                      </a:pPr>
                      <a:r>
                        <a:rPr lang="de-DE" sz="900" kern="100">
                          <a:solidFill>
                            <a:schemeClr val="bg1"/>
                          </a:solidFill>
                          <a:effectLst/>
                          <a:latin typeface="Calibri"/>
                          <a:ea typeface="Calibri"/>
                          <a:cs typeface="Times New Roman"/>
                        </a:rPr>
                        <a:t>Berichte mit Text und unterstützenden Diagrammen</a:t>
                      </a:r>
                      <a:endParaRPr lang="de-DE" sz="900" kern="1200">
                        <a:solidFill>
                          <a:schemeClr val="bg1"/>
                        </a:solidFill>
                        <a:latin typeface="Calibri"/>
                        <a:ea typeface="Calibri"/>
                        <a:cs typeface="Times New Roman"/>
                      </a:endParaRPr>
                    </a:p>
                  </a:txBody>
                  <a:tcPr marL="68580" marR="68580" marT="34290" marB="34290"/>
                </a:tc>
                <a:tc>
                  <a:txBody>
                    <a:bodyPr/>
                    <a:lstStyle/>
                    <a:p>
                      <a:pPr marL="457200" lvl="1" indent="0" algn="l">
                        <a:buNone/>
                      </a:pPr>
                      <a:r>
                        <a:rPr lang="de-DE" sz="2800" kern="100">
                          <a:solidFill>
                            <a:srgbClr val="00B050"/>
                          </a:solidFill>
                          <a:effectLst/>
                          <a:latin typeface="Calibri"/>
                          <a:ea typeface="Calibri"/>
                          <a:cs typeface="Times New Roman"/>
                        </a:rPr>
                        <a:t>✓ </a:t>
                      </a:r>
                    </a:p>
                  </a:txBody>
                  <a:tcPr marL="68580" marR="68580" marT="34290" marB="34290"/>
                </a:tc>
                <a:extLst>
                  <a:ext uri="{0D108BD9-81ED-4DB2-BD59-A6C34878D82A}">
                    <a16:rowId xmlns:a16="http://schemas.microsoft.com/office/drawing/2014/main" val="1895135474"/>
                  </a:ext>
                </a:extLst>
              </a:tr>
            </a:tbl>
          </a:graphicData>
        </a:graphic>
      </p:graphicFrame>
      <p:sp>
        <p:nvSpPr>
          <p:cNvPr id="3" name="Textfeld 2">
            <a:extLst>
              <a:ext uri="{FF2B5EF4-FFF2-40B4-BE49-F238E27FC236}">
                <a16:creationId xmlns:a16="http://schemas.microsoft.com/office/drawing/2014/main" id="{D2714106-D9D6-22C1-1C9E-19B1FCF00739}"/>
              </a:ext>
            </a:extLst>
          </p:cNvPr>
          <p:cNvSpPr txBox="1"/>
          <p:nvPr/>
        </p:nvSpPr>
        <p:spPr>
          <a:xfrm>
            <a:off x="7986419" y="4759031"/>
            <a:ext cx="929640" cy="246221"/>
          </a:xfrm>
          <a:prstGeom prst="rect">
            <a:avLst/>
          </a:prstGeom>
          <a:noFill/>
        </p:spPr>
        <p:txBody>
          <a:bodyPr wrap="square" rtlCol="0">
            <a:spAutoFit/>
          </a:bodyPr>
          <a:lstStyle/>
          <a:p>
            <a:r>
              <a:rPr lang="de-DE" sz="1000" dirty="0">
                <a:solidFill>
                  <a:schemeClr val="bg2"/>
                </a:solidFill>
              </a:rPr>
              <a:t>Quelle: [23]</a:t>
            </a:r>
          </a:p>
        </p:txBody>
      </p:sp>
    </p:spTree>
    <p:extLst>
      <p:ext uri="{BB962C8B-B14F-4D97-AF65-F5344CB8AC3E}">
        <p14:creationId xmlns:p14="http://schemas.microsoft.com/office/powerpoint/2010/main" val="25174862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0">
          <a:extLst>
            <a:ext uri="{FF2B5EF4-FFF2-40B4-BE49-F238E27FC236}">
              <a16:creationId xmlns:a16="http://schemas.microsoft.com/office/drawing/2014/main" id="{FA306F6C-C0DB-BC2E-8BE4-47C01D712255}"/>
            </a:ext>
          </a:extLst>
        </p:cNvPr>
        <p:cNvGrpSpPr/>
        <p:nvPr/>
      </p:nvGrpSpPr>
      <p:grpSpPr>
        <a:xfrm>
          <a:off x="0" y="0"/>
          <a:ext cx="0" cy="0"/>
          <a:chOff x="0" y="0"/>
          <a:chExt cx="0" cy="0"/>
        </a:xfrm>
      </p:grpSpPr>
      <p:sp>
        <p:nvSpPr>
          <p:cNvPr id="631" name="Google Shape;631;p61">
            <a:extLst>
              <a:ext uri="{FF2B5EF4-FFF2-40B4-BE49-F238E27FC236}">
                <a16:creationId xmlns:a16="http://schemas.microsoft.com/office/drawing/2014/main" id="{DE72F275-34DD-F731-BA6F-E7CDA74BE8E7}"/>
              </a:ext>
            </a:extLst>
          </p:cNvPr>
          <p:cNvSpPr txBox="1">
            <a:spLocks noGrp="1"/>
          </p:cNvSpPr>
          <p:nvPr>
            <p:ph type="subTitle" idx="1"/>
          </p:nvPr>
        </p:nvSpPr>
        <p:spPr>
          <a:xfrm>
            <a:off x="224802" y="1030275"/>
            <a:ext cx="3405366"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de-DE" sz="1600"/>
              <a:t>Allgemein</a:t>
            </a:r>
          </a:p>
        </p:txBody>
      </p:sp>
      <p:sp>
        <p:nvSpPr>
          <p:cNvPr id="632" name="Google Shape;632;p61">
            <a:extLst>
              <a:ext uri="{FF2B5EF4-FFF2-40B4-BE49-F238E27FC236}">
                <a16:creationId xmlns:a16="http://schemas.microsoft.com/office/drawing/2014/main" id="{089F4830-18D1-035C-509E-6A390C235D22}"/>
              </a:ext>
            </a:extLst>
          </p:cNvPr>
          <p:cNvSpPr txBox="1">
            <a:spLocks noGrp="1"/>
          </p:cNvSpPr>
          <p:nvPr>
            <p:ph type="subTitle" idx="2"/>
          </p:nvPr>
        </p:nvSpPr>
        <p:spPr>
          <a:xfrm>
            <a:off x="224802" y="1439247"/>
            <a:ext cx="3549204" cy="1452042"/>
          </a:xfrm>
          <a:prstGeom prst="rect">
            <a:avLst/>
          </a:prstGeom>
        </p:spPr>
        <p:txBody>
          <a:bodyPr spcFirstLastPara="1" wrap="square" lIns="91425" tIns="91425" rIns="91425" bIns="91425" anchor="t" anchorCtr="0">
            <a:noAutofit/>
          </a:bodyPr>
          <a:lstStyle/>
          <a:p>
            <a:pPr marL="92075" indent="0"/>
            <a:r>
              <a:rPr lang="de-DE" sz="1050" err="1">
                <a:solidFill>
                  <a:schemeClr val="tx1"/>
                </a:solidFill>
                <a:effectLst/>
                <a:latin typeface=".AppleSystemUIFont"/>
              </a:rPr>
              <a:t>Streamlit</a:t>
            </a:r>
            <a:r>
              <a:rPr lang="de-DE" sz="1050">
                <a:solidFill>
                  <a:schemeClr val="tx1"/>
                </a:solidFill>
                <a:effectLst/>
                <a:latin typeface=".AppleSystemUIFont"/>
              </a:rPr>
              <a:t> ist ein Open-Source-Python-Framework, das Entwicklern ermöglicht, </a:t>
            </a:r>
            <a:r>
              <a:rPr lang="de-DE" sz="1050" b="1">
                <a:solidFill>
                  <a:schemeClr val="tx1"/>
                </a:solidFill>
                <a:effectLst/>
                <a:latin typeface=".AppleSystemUIFont"/>
              </a:rPr>
              <a:t>interaktive Web-Apps</a:t>
            </a:r>
            <a:r>
              <a:rPr lang="de-DE" sz="1050">
                <a:solidFill>
                  <a:schemeClr val="tx1"/>
                </a:solidFill>
                <a:effectLst/>
                <a:latin typeface=".AppleSystemUIFont"/>
              </a:rPr>
              <a:t> für Datenanalyse, maschinelles Lernen und Visualisierung zu erstellen. Mit einer minimalistischen API können Datenwissenschaftler und Entwickler in wenigen Zeilen Python-Code schnell Prototypen entwickeln, ohne sich mit Webentwicklung (HTML, CSS oder JavaScript) beschäftigen zu müssen.</a:t>
            </a:r>
          </a:p>
        </p:txBody>
      </p:sp>
      <p:sp>
        <p:nvSpPr>
          <p:cNvPr id="643" name="Google Shape;643;p61">
            <a:extLst>
              <a:ext uri="{FF2B5EF4-FFF2-40B4-BE49-F238E27FC236}">
                <a16:creationId xmlns:a16="http://schemas.microsoft.com/office/drawing/2014/main" id="{307386DF-51B6-0812-50DC-C18C7825735A}"/>
              </a:ext>
            </a:extLst>
          </p:cNvPr>
          <p:cNvSpPr txBox="1">
            <a:spLocks noGrp="1"/>
          </p:cNvSpPr>
          <p:nvPr>
            <p:ph type="title"/>
          </p:nvPr>
        </p:nvSpPr>
        <p:spPr>
          <a:xfrm>
            <a:off x="224802" y="324966"/>
            <a:ext cx="7708200" cy="647100"/>
          </a:xfrm>
          <a:prstGeom prst="rect">
            <a:avLst/>
          </a:prstGeom>
        </p:spPr>
        <p:txBody>
          <a:bodyPr spcFirstLastPara="1" wrap="square" lIns="91425" tIns="91425" rIns="91425" bIns="91425" anchor="t" anchorCtr="0">
            <a:noAutofit/>
          </a:bodyPr>
          <a:lstStyle/>
          <a:p>
            <a:r>
              <a:rPr lang="de-DE" b="1" i="0" u="none" strike="noStrike" err="1">
                <a:solidFill>
                  <a:srgbClr val="FFCD76"/>
                </a:solidFill>
                <a:effectLst/>
                <a:latin typeface="Roboto Slab" panose="020F0502020204030204" pitchFamily="34" charset="0"/>
              </a:rPr>
              <a:t>Streamlit</a:t>
            </a:r>
            <a:br>
              <a:rPr lang="de-DE" b="1" i="0" u="none" strike="noStrike">
                <a:solidFill>
                  <a:srgbClr val="404040"/>
                </a:solidFill>
                <a:effectLst/>
                <a:latin typeface="Roboto Slab" panose="020F0502020204030204" pitchFamily="34" charset="0"/>
              </a:rPr>
            </a:br>
            <a:endParaRPr/>
          </a:p>
        </p:txBody>
      </p:sp>
      <p:sp>
        <p:nvSpPr>
          <p:cNvPr id="28" name="Google Shape;631;p61">
            <a:extLst>
              <a:ext uri="{FF2B5EF4-FFF2-40B4-BE49-F238E27FC236}">
                <a16:creationId xmlns:a16="http://schemas.microsoft.com/office/drawing/2014/main" id="{AD22A25C-CA80-9604-EE70-CAC234D14FF1}"/>
              </a:ext>
            </a:extLst>
          </p:cNvPr>
          <p:cNvSpPr txBox="1">
            <a:spLocks/>
          </p:cNvSpPr>
          <p:nvPr/>
        </p:nvSpPr>
        <p:spPr>
          <a:xfrm>
            <a:off x="3811151" y="1030275"/>
            <a:ext cx="3405366" cy="40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800" b="1" i="0" u="none" strike="noStrike" cap="none">
                <a:solidFill>
                  <a:schemeClr val="accen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9pPr>
          </a:lstStyle>
          <a:p>
            <a:pPr marL="0" indent="0">
              <a:spcAft>
                <a:spcPts val="1600"/>
              </a:spcAft>
            </a:pPr>
            <a:r>
              <a:rPr lang="de-DE" sz="1600"/>
              <a:t>Hauptmerkmale</a:t>
            </a:r>
          </a:p>
        </p:txBody>
      </p:sp>
      <p:sp>
        <p:nvSpPr>
          <p:cNvPr id="29" name="Google Shape;632;p61">
            <a:extLst>
              <a:ext uri="{FF2B5EF4-FFF2-40B4-BE49-F238E27FC236}">
                <a16:creationId xmlns:a16="http://schemas.microsoft.com/office/drawing/2014/main" id="{60E17710-1791-1E19-9B0A-5D3C22F7575B}"/>
              </a:ext>
            </a:extLst>
          </p:cNvPr>
          <p:cNvSpPr txBox="1">
            <a:spLocks/>
          </p:cNvSpPr>
          <p:nvPr/>
        </p:nvSpPr>
        <p:spPr>
          <a:xfrm>
            <a:off x="3811150" y="1438875"/>
            <a:ext cx="3586349" cy="18610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a:spcBef>
                <a:spcPts val="900"/>
              </a:spcBef>
            </a:pPr>
            <a:r>
              <a:rPr lang="de-DE" sz="900">
                <a:solidFill>
                  <a:schemeClr val="tx1"/>
                </a:solidFill>
                <a:effectLst/>
                <a:latin typeface=".AppleSystemUIFont"/>
              </a:rPr>
              <a:t>• </a:t>
            </a:r>
            <a:r>
              <a:rPr lang="de-DE" sz="900" b="1">
                <a:solidFill>
                  <a:schemeClr val="tx1"/>
                </a:solidFill>
                <a:effectLst/>
                <a:latin typeface=".AppleSystemUIFont"/>
              </a:rPr>
              <a:t>Einfache Installation und Nutzung:</a:t>
            </a:r>
            <a:endParaRPr lang="de-DE" sz="900">
              <a:solidFill>
                <a:schemeClr val="tx1"/>
              </a:solidFill>
              <a:effectLst/>
              <a:latin typeface=".AppleSystemUIFont"/>
            </a:endParaRPr>
          </a:p>
          <a:p>
            <a:r>
              <a:rPr lang="de-DE" sz="900" err="1">
                <a:solidFill>
                  <a:schemeClr val="tx1"/>
                </a:solidFill>
                <a:effectLst/>
                <a:latin typeface=".AppleSystemUIFont"/>
              </a:rPr>
              <a:t>Streamlit</a:t>
            </a:r>
            <a:r>
              <a:rPr lang="de-DE" sz="900">
                <a:solidFill>
                  <a:schemeClr val="tx1"/>
                </a:solidFill>
                <a:effectLst/>
                <a:latin typeface=".AppleSystemUIFont"/>
              </a:rPr>
              <a:t> kann über </a:t>
            </a:r>
            <a:r>
              <a:rPr lang="de-DE" sz="900" err="1">
                <a:solidFill>
                  <a:schemeClr val="tx1"/>
                </a:solidFill>
                <a:effectLst/>
                <a:latin typeface=".AppleSystemUIFontMonospaced"/>
              </a:rPr>
              <a:t>pip</a:t>
            </a:r>
            <a:r>
              <a:rPr lang="de-DE" sz="900">
                <a:solidFill>
                  <a:schemeClr val="tx1"/>
                </a:solidFill>
                <a:effectLst/>
                <a:latin typeface=".AppleSystemUIFont"/>
              </a:rPr>
              <a:t> installiert werden und benötigt keine zusätzliche Konfiguration. Apps lassen sich direkt im Browser ausführen.</a:t>
            </a:r>
          </a:p>
          <a:p>
            <a:pPr>
              <a:spcBef>
                <a:spcPts val="900"/>
              </a:spcBef>
            </a:pPr>
            <a:r>
              <a:rPr lang="de-DE" sz="900">
                <a:solidFill>
                  <a:schemeClr val="tx1"/>
                </a:solidFill>
                <a:effectLst/>
                <a:latin typeface=".AppleSystemUIFont"/>
              </a:rPr>
              <a:t>• </a:t>
            </a:r>
            <a:r>
              <a:rPr lang="de-DE" sz="900" b="1">
                <a:solidFill>
                  <a:schemeClr val="tx1"/>
                </a:solidFill>
                <a:effectLst/>
                <a:latin typeface=".AppleSystemUIFont"/>
              </a:rPr>
              <a:t>Python-zentriert:</a:t>
            </a:r>
            <a:endParaRPr lang="de-DE" sz="900">
              <a:solidFill>
                <a:schemeClr val="tx1"/>
              </a:solidFill>
              <a:effectLst/>
              <a:latin typeface=".AppleSystemUIFont"/>
            </a:endParaRPr>
          </a:p>
          <a:p>
            <a:r>
              <a:rPr lang="de-DE" sz="900">
                <a:solidFill>
                  <a:schemeClr val="tx1"/>
                </a:solidFill>
                <a:effectLst/>
                <a:latin typeface=".AppleSystemUIFont"/>
              </a:rPr>
              <a:t>Alles wird in reinem Python geschrieben – kein Bedarf für HTML, CSS oder JavaScript.</a:t>
            </a:r>
          </a:p>
          <a:p>
            <a:pPr>
              <a:spcBef>
                <a:spcPts val="900"/>
              </a:spcBef>
            </a:pPr>
            <a:r>
              <a:rPr lang="de-DE" sz="900">
                <a:solidFill>
                  <a:schemeClr val="tx1"/>
                </a:solidFill>
                <a:effectLst/>
                <a:latin typeface=".AppleSystemUIFont"/>
              </a:rPr>
              <a:t>• </a:t>
            </a:r>
            <a:r>
              <a:rPr lang="de-DE" sz="900" b="1">
                <a:solidFill>
                  <a:schemeClr val="tx1"/>
                </a:solidFill>
                <a:effectLst/>
                <a:latin typeface=".AppleSystemUIFont"/>
              </a:rPr>
              <a:t>Interaktive Widgets:</a:t>
            </a:r>
            <a:endParaRPr lang="de-DE" sz="900">
              <a:solidFill>
                <a:schemeClr val="tx1"/>
              </a:solidFill>
              <a:effectLst/>
              <a:latin typeface=".AppleSystemUIFont"/>
            </a:endParaRPr>
          </a:p>
          <a:p>
            <a:r>
              <a:rPr lang="de-DE" sz="900">
                <a:solidFill>
                  <a:schemeClr val="tx1"/>
                </a:solidFill>
                <a:effectLst/>
                <a:latin typeface=".AppleSystemUIFont"/>
              </a:rPr>
              <a:t>Eingabe- und Steuerungs-Widgets wie Schieberegler, Dropdowns und Textfelder sind bereits integriert, um dynamische Interaktionen zu ermöglichen.</a:t>
            </a:r>
          </a:p>
          <a:p>
            <a:pPr>
              <a:spcBef>
                <a:spcPts val="900"/>
              </a:spcBef>
            </a:pPr>
            <a:r>
              <a:rPr lang="de-DE" sz="900">
                <a:solidFill>
                  <a:schemeClr val="tx1"/>
                </a:solidFill>
                <a:effectLst/>
                <a:latin typeface=".AppleSystemUIFont"/>
              </a:rPr>
              <a:t>• </a:t>
            </a:r>
            <a:r>
              <a:rPr lang="de-DE" sz="900" b="1">
                <a:solidFill>
                  <a:schemeClr val="tx1"/>
                </a:solidFill>
                <a:effectLst/>
                <a:latin typeface=".AppleSystemUIFont"/>
              </a:rPr>
              <a:t>Echtzeit-Updates:</a:t>
            </a:r>
            <a:endParaRPr lang="de-DE" sz="900">
              <a:solidFill>
                <a:schemeClr val="tx1"/>
              </a:solidFill>
              <a:effectLst/>
              <a:latin typeface=".AppleSystemUIFont"/>
            </a:endParaRPr>
          </a:p>
          <a:p>
            <a:r>
              <a:rPr lang="de-DE" sz="900">
                <a:solidFill>
                  <a:schemeClr val="tx1"/>
                </a:solidFill>
                <a:effectLst/>
                <a:latin typeface=".AppleSystemUIFont"/>
              </a:rPr>
              <a:t>Änderungen im Code werden automatisch übernommen und die App im Browser aktualisiert.</a:t>
            </a:r>
          </a:p>
          <a:p>
            <a:pPr>
              <a:spcBef>
                <a:spcPts val="900"/>
              </a:spcBef>
            </a:pPr>
            <a:r>
              <a:rPr lang="de-DE" sz="900">
                <a:solidFill>
                  <a:schemeClr val="tx1"/>
                </a:solidFill>
                <a:effectLst/>
                <a:latin typeface=".AppleSystemUIFont"/>
              </a:rPr>
              <a:t>• </a:t>
            </a:r>
            <a:r>
              <a:rPr lang="de-DE" sz="900" b="1">
                <a:solidFill>
                  <a:schemeClr val="tx1"/>
                </a:solidFill>
                <a:effectLst/>
                <a:latin typeface=".AppleSystemUIFont"/>
              </a:rPr>
              <a:t>Nahtlose Integration mit Daten- und ML-Bibliotheken:</a:t>
            </a:r>
            <a:endParaRPr lang="de-DE" sz="900">
              <a:solidFill>
                <a:schemeClr val="tx1"/>
              </a:solidFill>
              <a:effectLst/>
              <a:latin typeface=".AppleSystemUIFont"/>
            </a:endParaRPr>
          </a:p>
          <a:p>
            <a:r>
              <a:rPr lang="de-DE" sz="900">
                <a:solidFill>
                  <a:schemeClr val="tx1"/>
                </a:solidFill>
                <a:effectLst/>
                <a:latin typeface=".AppleSystemUIFont"/>
              </a:rPr>
              <a:t>Unterstützt </a:t>
            </a:r>
            <a:r>
              <a:rPr lang="de-DE" sz="900" b="1">
                <a:solidFill>
                  <a:schemeClr val="tx1"/>
                </a:solidFill>
                <a:effectLst/>
                <a:latin typeface=".AppleSystemUIFont"/>
              </a:rPr>
              <a:t>Pandas</a:t>
            </a:r>
            <a:r>
              <a:rPr lang="de-DE" sz="900">
                <a:solidFill>
                  <a:schemeClr val="tx1"/>
                </a:solidFill>
                <a:effectLst/>
                <a:latin typeface=".AppleSystemUIFont"/>
              </a:rPr>
              <a:t>, </a:t>
            </a:r>
            <a:r>
              <a:rPr lang="de-DE" sz="900" b="1" err="1">
                <a:solidFill>
                  <a:schemeClr val="tx1"/>
                </a:solidFill>
                <a:effectLst/>
                <a:latin typeface=".AppleSystemUIFont"/>
              </a:rPr>
              <a:t>NumPy</a:t>
            </a:r>
            <a:r>
              <a:rPr lang="de-DE" sz="900">
                <a:solidFill>
                  <a:schemeClr val="tx1"/>
                </a:solidFill>
                <a:effectLst/>
                <a:latin typeface=".AppleSystemUIFont"/>
              </a:rPr>
              <a:t>, </a:t>
            </a:r>
            <a:r>
              <a:rPr lang="de-DE" sz="900" b="1" err="1">
                <a:solidFill>
                  <a:schemeClr val="tx1"/>
                </a:solidFill>
                <a:effectLst/>
                <a:latin typeface=".AppleSystemUIFont"/>
              </a:rPr>
              <a:t>Matplotlib</a:t>
            </a:r>
            <a:r>
              <a:rPr lang="de-DE" sz="900">
                <a:solidFill>
                  <a:schemeClr val="tx1"/>
                </a:solidFill>
                <a:effectLst/>
                <a:latin typeface=".AppleSystemUIFont"/>
              </a:rPr>
              <a:t>, </a:t>
            </a:r>
            <a:r>
              <a:rPr lang="de-DE" sz="900" b="1" err="1">
                <a:solidFill>
                  <a:schemeClr val="tx1"/>
                </a:solidFill>
                <a:effectLst/>
                <a:latin typeface=".AppleSystemUIFont"/>
              </a:rPr>
              <a:t>Plotly</a:t>
            </a:r>
            <a:r>
              <a:rPr lang="de-DE" sz="900">
                <a:solidFill>
                  <a:schemeClr val="tx1"/>
                </a:solidFill>
                <a:effectLst/>
                <a:latin typeface=".AppleSystemUIFont"/>
              </a:rPr>
              <a:t>, </a:t>
            </a:r>
            <a:r>
              <a:rPr lang="de-DE" sz="900" b="1" err="1">
                <a:solidFill>
                  <a:schemeClr val="tx1"/>
                </a:solidFill>
                <a:effectLst/>
                <a:latin typeface=".AppleSystemUIFont"/>
              </a:rPr>
              <a:t>TensorFlow</a:t>
            </a:r>
            <a:r>
              <a:rPr lang="de-DE" sz="900">
                <a:solidFill>
                  <a:schemeClr val="tx1"/>
                </a:solidFill>
                <a:effectLst/>
                <a:latin typeface=".AppleSystemUIFont"/>
              </a:rPr>
              <a:t>, </a:t>
            </a:r>
            <a:r>
              <a:rPr lang="de-DE" sz="900" b="1" err="1">
                <a:solidFill>
                  <a:schemeClr val="tx1"/>
                </a:solidFill>
                <a:effectLst/>
                <a:latin typeface=".AppleSystemUIFont"/>
              </a:rPr>
              <a:t>PyTorch</a:t>
            </a:r>
            <a:r>
              <a:rPr lang="de-DE" sz="900">
                <a:solidFill>
                  <a:schemeClr val="tx1"/>
                </a:solidFill>
                <a:effectLst/>
                <a:latin typeface=".AppleSystemUIFont"/>
              </a:rPr>
              <a:t> und andere Bibliotheken.</a:t>
            </a:r>
          </a:p>
          <a:p>
            <a:pPr>
              <a:spcBef>
                <a:spcPts val="900"/>
              </a:spcBef>
            </a:pPr>
            <a:r>
              <a:rPr lang="de-DE" sz="900">
                <a:solidFill>
                  <a:schemeClr val="tx1"/>
                </a:solidFill>
                <a:effectLst/>
                <a:latin typeface=".AppleSystemUIFont"/>
              </a:rPr>
              <a:t>• </a:t>
            </a:r>
            <a:r>
              <a:rPr lang="de-DE" sz="900" b="1" err="1">
                <a:solidFill>
                  <a:schemeClr val="tx1"/>
                </a:solidFill>
                <a:effectLst/>
                <a:latin typeface=".AppleSystemUIFont"/>
              </a:rPr>
              <a:t>Deployment</a:t>
            </a:r>
            <a:r>
              <a:rPr lang="de-DE" sz="900" b="1">
                <a:solidFill>
                  <a:schemeClr val="tx1"/>
                </a:solidFill>
                <a:effectLst/>
                <a:latin typeface=".AppleSystemUIFont"/>
              </a:rPr>
              <a:t>:</a:t>
            </a:r>
            <a:endParaRPr lang="de-DE" sz="900">
              <a:solidFill>
                <a:schemeClr val="tx1"/>
              </a:solidFill>
              <a:effectLst/>
              <a:latin typeface=".AppleSystemUIFont"/>
            </a:endParaRPr>
          </a:p>
          <a:p>
            <a:r>
              <a:rPr lang="de-DE" sz="900">
                <a:solidFill>
                  <a:schemeClr val="tx1"/>
                </a:solidFill>
                <a:effectLst/>
                <a:latin typeface=".AppleSystemUIFont"/>
              </a:rPr>
              <a:t>Einfaches Teilen von Anwendungen durch Hosting auf </a:t>
            </a:r>
            <a:r>
              <a:rPr lang="de-DE" sz="900" b="1" err="1">
                <a:solidFill>
                  <a:schemeClr val="tx1"/>
                </a:solidFill>
                <a:effectLst/>
                <a:latin typeface=".AppleSystemUIFont"/>
              </a:rPr>
              <a:t>Streamlit</a:t>
            </a:r>
            <a:r>
              <a:rPr lang="de-DE" sz="900" b="1">
                <a:solidFill>
                  <a:schemeClr val="tx1"/>
                </a:solidFill>
                <a:effectLst/>
                <a:latin typeface=".AppleSystemUIFont"/>
              </a:rPr>
              <a:t> Cloud</a:t>
            </a:r>
            <a:r>
              <a:rPr lang="de-DE" sz="900">
                <a:solidFill>
                  <a:schemeClr val="tx1"/>
                </a:solidFill>
                <a:effectLst/>
                <a:latin typeface=".AppleSystemUIFont"/>
              </a:rPr>
              <a:t> oder einem eigenen Server.</a:t>
            </a:r>
          </a:p>
        </p:txBody>
      </p:sp>
      <p:sp>
        <p:nvSpPr>
          <p:cNvPr id="30" name="Google Shape;631;p61">
            <a:extLst>
              <a:ext uri="{FF2B5EF4-FFF2-40B4-BE49-F238E27FC236}">
                <a16:creationId xmlns:a16="http://schemas.microsoft.com/office/drawing/2014/main" id="{742A5F6F-F23A-FAE7-2569-A3B0E6B37841}"/>
              </a:ext>
            </a:extLst>
          </p:cNvPr>
          <p:cNvSpPr txBox="1">
            <a:spLocks/>
          </p:cNvSpPr>
          <p:nvPr/>
        </p:nvSpPr>
        <p:spPr>
          <a:xfrm>
            <a:off x="224802" y="2891289"/>
            <a:ext cx="3405366" cy="40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800" b="1" i="0" u="none" strike="noStrike" cap="none">
                <a:solidFill>
                  <a:schemeClr val="accen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9pPr>
          </a:lstStyle>
          <a:p>
            <a:pPr marL="0" indent="0">
              <a:spcAft>
                <a:spcPts val="1600"/>
              </a:spcAft>
            </a:pPr>
            <a:r>
              <a:rPr lang="de-DE" sz="1600"/>
              <a:t>Anmerkungen</a:t>
            </a:r>
          </a:p>
        </p:txBody>
      </p:sp>
      <p:sp>
        <p:nvSpPr>
          <p:cNvPr id="31" name="Google Shape;632;p61">
            <a:extLst>
              <a:ext uri="{FF2B5EF4-FFF2-40B4-BE49-F238E27FC236}">
                <a16:creationId xmlns:a16="http://schemas.microsoft.com/office/drawing/2014/main" id="{E67985D5-CAB9-0BBA-9090-3FFC842B4E65}"/>
              </a:ext>
            </a:extLst>
          </p:cNvPr>
          <p:cNvSpPr txBox="1">
            <a:spLocks/>
          </p:cNvSpPr>
          <p:nvPr/>
        </p:nvSpPr>
        <p:spPr>
          <a:xfrm>
            <a:off x="224802" y="3273048"/>
            <a:ext cx="3549204" cy="14520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a:spcBef>
                <a:spcPts val="900"/>
              </a:spcBef>
            </a:pPr>
            <a:r>
              <a:rPr lang="de-DE" sz="1000">
                <a:solidFill>
                  <a:schemeClr val="tx1"/>
                </a:solidFill>
                <a:effectLst/>
                <a:latin typeface=".AppleSystemUIFont"/>
              </a:rPr>
              <a:t>• Besonders geeignet für </a:t>
            </a:r>
            <a:r>
              <a:rPr lang="de-DE" sz="1000" b="1">
                <a:solidFill>
                  <a:schemeClr val="tx1"/>
                </a:solidFill>
                <a:effectLst/>
                <a:latin typeface=".AppleSystemUIFont"/>
              </a:rPr>
              <a:t>Datenvisualisierung</a:t>
            </a:r>
            <a:r>
              <a:rPr lang="de-DE" sz="1000">
                <a:solidFill>
                  <a:schemeClr val="tx1"/>
                </a:solidFill>
                <a:effectLst/>
                <a:latin typeface=".AppleSystemUIFont"/>
              </a:rPr>
              <a:t>, </a:t>
            </a:r>
            <a:r>
              <a:rPr lang="de-DE" sz="1000" b="1">
                <a:solidFill>
                  <a:schemeClr val="tx1"/>
                </a:solidFill>
                <a:effectLst/>
                <a:latin typeface=".AppleSystemUIFont"/>
              </a:rPr>
              <a:t>ML-Modell-Demos</a:t>
            </a:r>
            <a:r>
              <a:rPr lang="de-DE" sz="1000">
                <a:solidFill>
                  <a:schemeClr val="tx1"/>
                </a:solidFill>
                <a:effectLst/>
                <a:latin typeface=".AppleSystemUIFont"/>
              </a:rPr>
              <a:t> und </a:t>
            </a:r>
            <a:r>
              <a:rPr lang="de-DE" sz="1000" b="1">
                <a:solidFill>
                  <a:schemeClr val="tx1"/>
                </a:solidFill>
                <a:effectLst/>
                <a:latin typeface=".AppleSystemUIFont"/>
              </a:rPr>
              <a:t>Dashboards</a:t>
            </a:r>
            <a:r>
              <a:rPr lang="de-DE" sz="1000">
                <a:solidFill>
                  <a:schemeClr val="tx1"/>
                </a:solidFill>
                <a:effectLst/>
                <a:latin typeface=".AppleSystemUIFont"/>
              </a:rPr>
              <a:t>.</a:t>
            </a:r>
          </a:p>
          <a:p>
            <a:pPr>
              <a:spcBef>
                <a:spcPts val="900"/>
              </a:spcBef>
            </a:pPr>
            <a:r>
              <a:rPr lang="de-DE" sz="1000">
                <a:solidFill>
                  <a:schemeClr val="tx1"/>
                </a:solidFill>
                <a:effectLst/>
                <a:latin typeface=".AppleSystemUIFont"/>
              </a:rPr>
              <a:t>• Sehr geringer Lernaufwand – ideal für Einsteiger oder </a:t>
            </a:r>
            <a:r>
              <a:rPr lang="de-DE" sz="1000" err="1">
                <a:solidFill>
                  <a:schemeClr val="tx1"/>
                </a:solidFill>
                <a:effectLst/>
                <a:latin typeface=".AppleSystemUIFont"/>
              </a:rPr>
              <a:t>Prototyping</a:t>
            </a:r>
            <a:r>
              <a:rPr lang="de-DE" sz="1000">
                <a:solidFill>
                  <a:schemeClr val="tx1"/>
                </a:solidFill>
                <a:effectLst/>
                <a:latin typeface=".AppleSystemUIFont"/>
              </a:rPr>
              <a:t>.</a:t>
            </a:r>
          </a:p>
          <a:p>
            <a:pPr>
              <a:spcBef>
                <a:spcPts val="900"/>
              </a:spcBef>
            </a:pPr>
            <a:r>
              <a:rPr lang="de-DE" sz="1000">
                <a:solidFill>
                  <a:schemeClr val="tx1"/>
                </a:solidFill>
                <a:effectLst/>
                <a:latin typeface=".AppleSystemUIFont"/>
              </a:rPr>
              <a:t>• </a:t>
            </a:r>
            <a:r>
              <a:rPr lang="de-DE" sz="1000" b="1">
                <a:solidFill>
                  <a:schemeClr val="tx1"/>
                </a:solidFill>
                <a:effectLst/>
                <a:latin typeface=".AppleSystemUIFont"/>
              </a:rPr>
              <a:t>Einschränkung:</a:t>
            </a:r>
            <a:r>
              <a:rPr lang="de-DE" sz="1000">
                <a:solidFill>
                  <a:schemeClr val="tx1"/>
                </a:solidFill>
                <a:effectLst/>
                <a:latin typeface=".AppleSystemUIFont"/>
              </a:rPr>
              <a:t> Nicht geeignet für komplexe Web-Apps mit mehreren Seiten oder umfangreichen Interaktionen.</a:t>
            </a:r>
          </a:p>
          <a:p>
            <a:pPr>
              <a:spcBef>
                <a:spcPts val="900"/>
              </a:spcBef>
            </a:pPr>
            <a:r>
              <a:rPr lang="de-DE" sz="1000">
                <a:solidFill>
                  <a:schemeClr val="tx1"/>
                </a:solidFill>
                <a:effectLst/>
                <a:latin typeface=".AppleSystemUIFont"/>
              </a:rPr>
              <a:t>• Große und aktive Community bietet viele Erweiterungen und Unterstützung.</a:t>
            </a:r>
          </a:p>
        </p:txBody>
      </p:sp>
      <p:sp>
        <p:nvSpPr>
          <p:cNvPr id="2" name="Textfeld 1">
            <a:extLst>
              <a:ext uri="{FF2B5EF4-FFF2-40B4-BE49-F238E27FC236}">
                <a16:creationId xmlns:a16="http://schemas.microsoft.com/office/drawing/2014/main" id="{01A59FFD-F104-ABEA-157D-D7C0613B1773}"/>
              </a:ext>
            </a:extLst>
          </p:cNvPr>
          <p:cNvSpPr txBox="1"/>
          <p:nvPr/>
        </p:nvSpPr>
        <p:spPr>
          <a:xfrm>
            <a:off x="5209953" y="324965"/>
            <a:ext cx="1924494" cy="280928"/>
          </a:xfrm>
          <a:prstGeom prst="roundRect">
            <a:avLst/>
          </a:prstGeom>
          <a:solidFill>
            <a:schemeClr val="bg2"/>
          </a:solidFill>
          <a:ln>
            <a:noFill/>
          </a:ln>
        </p:spPr>
        <p:txBody>
          <a:bodyPr wrap="square" rtlCol="0">
            <a:spAutoFit/>
          </a:bodyPr>
          <a:lstStyle/>
          <a:p>
            <a:r>
              <a:rPr lang="de-DE" sz="1050">
                <a:solidFill>
                  <a:schemeClr val="tx1"/>
                </a:solidFill>
              </a:rPr>
              <a:t>Fokus auf Einfachheit</a:t>
            </a:r>
          </a:p>
        </p:txBody>
      </p:sp>
      <p:sp>
        <p:nvSpPr>
          <p:cNvPr id="5" name="Textfeld 4">
            <a:extLst>
              <a:ext uri="{FF2B5EF4-FFF2-40B4-BE49-F238E27FC236}">
                <a16:creationId xmlns:a16="http://schemas.microsoft.com/office/drawing/2014/main" id="{032E3585-FBAA-D562-1114-CE31606C8EE4}"/>
              </a:ext>
            </a:extLst>
          </p:cNvPr>
          <p:cNvSpPr txBox="1"/>
          <p:nvPr/>
        </p:nvSpPr>
        <p:spPr>
          <a:xfrm>
            <a:off x="7871460" y="4815839"/>
            <a:ext cx="929640" cy="246221"/>
          </a:xfrm>
          <a:prstGeom prst="rect">
            <a:avLst/>
          </a:prstGeom>
          <a:noFill/>
        </p:spPr>
        <p:txBody>
          <a:bodyPr wrap="square" rtlCol="0">
            <a:spAutoFit/>
          </a:bodyPr>
          <a:lstStyle/>
          <a:p>
            <a:r>
              <a:rPr lang="de-DE" sz="1000" dirty="0"/>
              <a:t>Quelle: [1- 4]</a:t>
            </a:r>
          </a:p>
        </p:txBody>
      </p:sp>
    </p:spTree>
    <p:extLst>
      <p:ext uri="{BB962C8B-B14F-4D97-AF65-F5344CB8AC3E}">
        <p14:creationId xmlns:p14="http://schemas.microsoft.com/office/powerpoint/2010/main" val="6531026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2F2805-296C-EB3E-0196-55957482C3AB}"/>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9A7967F8-D533-FDDB-EB8E-0AE6C630906E}"/>
              </a:ext>
            </a:extLst>
          </p:cNvPr>
          <p:cNvSpPr>
            <a:spLocks noGrp="1"/>
          </p:cNvSpPr>
          <p:nvPr>
            <p:ph type="title"/>
          </p:nvPr>
        </p:nvSpPr>
        <p:spPr/>
        <p:txBody>
          <a:bodyPr/>
          <a:ls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de-DE" sz="2400"/>
              <a:t>Kommunikationsformate</a:t>
            </a:r>
          </a:p>
        </p:txBody>
      </p:sp>
      <p:graphicFrame>
        <p:nvGraphicFramePr>
          <p:cNvPr id="4" name="Inhaltsplatzhalter 3">
            <a:extLst>
              <a:ext uri="{FF2B5EF4-FFF2-40B4-BE49-F238E27FC236}">
                <a16:creationId xmlns:a16="http://schemas.microsoft.com/office/drawing/2014/main" id="{B83C42CB-3E75-0D1D-7C39-94636D150FDA}"/>
              </a:ext>
            </a:extLst>
          </p:cNvPr>
          <p:cNvGraphicFramePr>
            <a:graphicFrameLocks noGrp="1"/>
          </p:cNvGraphicFramePr>
          <p:nvPr>
            <p:ph idx="1"/>
            <p:extLst>
              <p:ext uri="{D42A27DB-BD31-4B8C-83A1-F6EECF244321}">
                <p14:modId xmlns:p14="http://schemas.microsoft.com/office/powerpoint/2010/main" val="1316729485"/>
              </p:ext>
            </p:extLst>
          </p:nvPr>
        </p:nvGraphicFramePr>
        <p:xfrm>
          <a:off x="311700" y="1017725"/>
          <a:ext cx="8223875" cy="3660082"/>
        </p:xfrm>
        <a:graphic>
          <a:graphicData uri="http://schemas.openxmlformats.org/drawingml/2006/table">
            <a:tbl>
              <a:tblPr firstRow="1" bandRow="1">
                <a:tableStyleId>{5C22544A-7EE6-4342-B048-85BDC9FD1C3A}</a:tableStyleId>
              </a:tblPr>
              <a:tblGrid>
                <a:gridCol w="1233636">
                  <a:extLst>
                    <a:ext uri="{9D8B030D-6E8A-4147-A177-3AD203B41FA5}">
                      <a16:colId xmlns:a16="http://schemas.microsoft.com/office/drawing/2014/main" val="3528141745"/>
                    </a:ext>
                  </a:extLst>
                </a:gridCol>
                <a:gridCol w="2902872">
                  <a:extLst>
                    <a:ext uri="{9D8B030D-6E8A-4147-A177-3AD203B41FA5}">
                      <a16:colId xmlns:a16="http://schemas.microsoft.com/office/drawing/2014/main" val="3618333473"/>
                    </a:ext>
                  </a:extLst>
                </a:gridCol>
                <a:gridCol w="2862072">
                  <a:extLst>
                    <a:ext uri="{9D8B030D-6E8A-4147-A177-3AD203B41FA5}">
                      <a16:colId xmlns:a16="http://schemas.microsoft.com/office/drawing/2014/main" val="3585845154"/>
                    </a:ext>
                  </a:extLst>
                </a:gridCol>
                <a:gridCol w="1225295">
                  <a:extLst>
                    <a:ext uri="{9D8B030D-6E8A-4147-A177-3AD203B41FA5}">
                      <a16:colId xmlns:a16="http://schemas.microsoft.com/office/drawing/2014/main" val="441806918"/>
                    </a:ext>
                  </a:extLst>
                </a:gridCol>
              </a:tblGrid>
              <a:tr h="302610">
                <a:tc>
                  <a:txBody>
                    <a:bodyPr/>
                    <a:lstStyle/>
                    <a:p>
                      <a:endParaRPr lang="de-DE" sz="1100"/>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100" b="1" kern="1200">
                          <a:solidFill>
                            <a:schemeClr val="lt1"/>
                          </a:solidFill>
                          <a:effectLst/>
                        </a:rPr>
                        <a:t>Vorteile</a:t>
                      </a:r>
                      <a:endParaRPr lang="de-DE" sz="1100" b="1" kern="1200">
                        <a:solidFill>
                          <a:schemeClr val="lt1"/>
                        </a:solidFill>
                        <a:effectLst/>
                        <a:latin typeface="+mn-lt"/>
                        <a:ea typeface="+mn-ea"/>
                        <a:cs typeface="+mn-cs"/>
                      </a:endParaRP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100" b="1" kern="1200">
                          <a:solidFill>
                            <a:schemeClr val="lt1"/>
                          </a:solidFill>
                          <a:effectLst/>
                        </a:rPr>
                        <a:t>Nachteile</a:t>
                      </a:r>
                      <a:endParaRPr lang="de-DE" sz="1100" b="1" kern="1200">
                        <a:solidFill>
                          <a:schemeClr val="lt1"/>
                        </a:solidFill>
                        <a:effectLst/>
                        <a:latin typeface="+mn-lt"/>
                        <a:ea typeface="+mn-ea"/>
                        <a:cs typeface="+mn-cs"/>
                      </a:endParaRP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100" b="1" kern="1200">
                          <a:solidFill>
                            <a:schemeClr val="lt1"/>
                          </a:solidFill>
                          <a:effectLst/>
                        </a:rPr>
                        <a:t>Projektrelevanz</a:t>
                      </a:r>
                      <a:endParaRPr lang="de-DE" sz="1100" b="1" kern="1200">
                        <a:solidFill>
                          <a:schemeClr val="lt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de-DE" sz="1100" b="1" kern="1200">
                        <a:solidFill>
                          <a:schemeClr val="lt1"/>
                        </a:solidFill>
                        <a:effectLst/>
                        <a:latin typeface="+mn-lt"/>
                        <a:ea typeface="+mn-ea"/>
                        <a:cs typeface="+mn-cs"/>
                      </a:endParaRPr>
                    </a:p>
                  </a:txBody>
                  <a:tcPr marL="68580" marR="68580" marT="34290" marB="34290"/>
                </a:tc>
                <a:extLst>
                  <a:ext uri="{0D108BD9-81ED-4DB2-BD59-A6C34878D82A}">
                    <a16:rowId xmlns:a16="http://schemas.microsoft.com/office/drawing/2014/main" val="1154961719"/>
                  </a:ext>
                </a:extLst>
              </a:tr>
              <a:tr h="104642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900" b="1" kern="1200">
                          <a:solidFill>
                            <a:schemeClr val="bg1"/>
                          </a:solidFill>
                          <a:effectLst/>
                        </a:rPr>
                        <a:t>Freitext: </a:t>
                      </a:r>
                      <a:r>
                        <a:rPr lang="de-DE" sz="900" kern="1200">
                          <a:solidFill>
                            <a:schemeClr val="bg1"/>
                          </a:solidFill>
                        </a:rPr>
                        <a:t>Nutzer beschriebt das Problem als Text</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sz="900">
                        <a:solidFill>
                          <a:schemeClr val="bg1"/>
                        </a:solidFill>
                      </a:endParaRPr>
                    </a:p>
                  </a:txBody>
                  <a:tcPr marL="68580" marR="68580" marT="34290" marB="34290"/>
                </a:tc>
                <a:tc>
                  <a:txBody>
                    <a:bodyPr/>
                    <a:lstStyle/>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800" b="1" kern="1200">
                          <a:solidFill>
                            <a:schemeClr val="bg1"/>
                          </a:solidFill>
                        </a:rPr>
                        <a:t>Flexibilität</a:t>
                      </a:r>
                      <a:r>
                        <a:rPr lang="de-DE" sz="800" kern="1200">
                          <a:solidFill>
                            <a:schemeClr val="bg1"/>
                          </a:solidFill>
                        </a:rPr>
                        <a:t>: Nutzer können ihre Anliegen ohne Einschränkungen formulieren.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800" b="1" kern="1200">
                          <a:solidFill>
                            <a:schemeClr val="bg1"/>
                          </a:solidFill>
                        </a:rPr>
                        <a:t>Natürliche und intuitive Kommunikation,</a:t>
                      </a:r>
                      <a:r>
                        <a:rPr lang="de-DE" sz="800" kern="1200">
                          <a:solidFill>
                            <a:schemeClr val="bg1"/>
                          </a:solidFill>
                        </a:rPr>
                        <a:t> besonders bei komplexen Anfragen.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800" b="1" kern="1200">
                          <a:solidFill>
                            <a:schemeClr val="bg1"/>
                          </a:solidFill>
                        </a:rPr>
                        <a:t>Vielseitigkeit</a:t>
                      </a:r>
                      <a:r>
                        <a:rPr lang="de-DE" sz="800" kern="1200">
                          <a:solidFill>
                            <a:schemeClr val="bg1"/>
                          </a:solidFill>
                        </a:rPr>
                        <a:t>: Ermöglicht die Erfassung einer breiten Palette von Fragen oder Problemen</a:t>
                      </a:r>
                    </a:p>
                  </a:txBody>
                  <a:tcPr marL="68580" marR="68580" marT="34290" marB="34290"/>
                </a:tc>
                <a:tc>
                  <a:txBody>
                    <a:bodyPr/>
                    <a:lstStyle/>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800" b="1" kern="1200">
                          <a:solidFill>
                            <a:schemeClr val="bg1"/>
                          </a:solidFill>
                        </a:rPr>
                        <a:t>Formulierungsproblem</a:t>
                      </a:r>
                      <a:r>
                        <a:rPr lang="de-DE" sz="800" kern="1200">
                          <a:solidFill>
                            <a:schemeClr val="bg1"/>
                          </a:solidFill>
                        </a:rPr>
                        <a:t>: Chatbot könnte Probleme haben, komplexe oder unklare Formulierungen zu verstehen.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800" b="1" kern="1200">
                          <a:solidFill>
                            <a:schemeClr val="bg1"/>
                          </a:solidFill>
                        </a:rPr>
                        <a:t>Zeitaufwendig</a:t>
                      </a:r>
                      <a:r>
                        <a:rPr lang="de-DE" sz="800" kern="1200">
                          <a:solidFill>
                            <a:schemeClr val="bg1"/>
                          </a:solidFill>
                        </a:rPr>
                        <a:t>: Nutzer müssen ihre Anliegen selbst vollständig beschreiben, was länger dauern kann.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800" b="1" kern="1200">
                          <a:solidFill>
                            <a:schemeClr val="bg1"/>
                          </a:solidFill>
                        </a:rPr>
                        <a:t>Fehlende Struktur</a:t>
                      </a:r>
                      <a:r>
                        <a:rPr lang="de-DE" sz="800" kern="1200">
                          <a:solidFill>
                            <a:schemeClr val="bg1"/>
                          </a:solidFill>
                        </a:rPr>
                        <a:t>: Antworten könnten unspezifisch sein, wenn der Chatbot den Kontext nicht richtig versteht.</a:t>
                      </a:r>
                      <a:endParaRPr lang="de-DE" sz="800" kern="1200">
                        <a:solidFill>
                          <a:schemeClr val="bg1"/>
                        </a:solidFill>
                        <a:latin typeface="+mn-lt"/>
                        <a:ea typeface="+mn-ea"/>
                        <a:cs typeface="+mn-cs"/>
                      </a:endParaRPr>
                    </a:p>
                  </a:txBody>
                  <a:tcPr marL="68580" marR="68580" marT="34290" marB="3429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de-DE" sz="2400" kern="100">
                          <a:solidFill>
                            <a:srgbClr val="00B050"/>
                          </a:solidFill>
                          <a:effectLst/>
                        </a:rPr>
                        <a:t>✓ </a:t>
                      </a:r>
                      <a:endParaRPr lang="de-DE" sz="2400" kern="1200">
                        <a:solidFill>
                          <a:schemeClr val="bg1"/>
                        </a:solidFill>
                        <a:latin typeface="+mn-lt"/>
                        <a:ea typeface="+mn-ea"/>
                        <a:cs typeface="+mn-cs"/>
                      </a:endParaRPr>
                    </a:p>
                  </a:txBody>
                  <a:tcPr marL="68580" marR="68580" marT="34290" marB="34290"/>
                </a:tc>
                <a:extLst>
                  <a:ext uri="{0D108BD9-81ED-4DB2-BD59-A6C34878D82A}">
                    <a16:rowId xmlns:a16="http://schemas.microsoft.com/office/drawing/2014/main" val="2083323642"/>
                  </a:ext>
                </a:extLst>
              </a:tr>
              <a:tr h="96492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900" b="1" kern="1200">
                          <a:solidFill>
                            <a:schemeClr val="bg1"/>
                          </a:solidFill>
                          <a:effectLst/>
                        </a:rPr>
                        <a:t>Buttons oder Menüs: </a:t>
                      </a:r>
                      <a:r>
                        <a:rPr lang="de-DE" sz="900" kern="1200">
                          <a:solidFill>
                            <a:schemeClr val="bg1"/>
                          </a:solidFill>
                        </a:rPr>
                        <a:t>Nutzer kann aus vorausgewählten Optionen auswählen</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sz="900">
                        <a:solidFill>
                          <a:schemeClr val="bg1"/>
                        </a:solidFill>
                      </a:endParaRPr>
                    </a:p>
                  </a:txBody>
                  <a:tcPr marL="68580" marR="68580" marT="34290" marB="34290"/>
                </a:tc>
                <a:tc>
                  <a:txBody>
                    <a:bodyPr/>
                    <a:lstStyle/>
                    <a:p>
                      <a:pPr marL="171450" indent="-171450" algn="l" defTabSz="914400" rtl="0" eaLnBrk="1" latinLnBrk="0" hangingPunct="1">
                        <a:buFont typeface="Arial" panose="020B0604020202020204" pitchFamily="34" charset="0"/>
                        <a:buChar char="•"/>
                      </a:pPr>
                      <a:r>
                        <a:rPr lang="de-DE" sz="800" b="1" kern="1200">
                          <a:solidFill>
                            <a:schemeClr val="bg1"/>
                          </a:solidFill>
                        </a:rPr>
                        <a:t>Benutzerfreundlich</a:t>
                      </a:r>
                      <a:r>
                        <a:rPr lang="de-DE" sz="800" kern="1200">
                          <a:solidFill>
                            <a:schemeClr val="bg1"/>
                          </a:solidFill>
                        </a:rPr>
                        <a:t> und erfordert keine Schreibfähigkeiten.</a:t>
                      </a:r>
                    </a:p>
                    <a:p>
                      <a:pPr marL="171450" indent="-171450" algn="l" defTabSz="914400" rtl="0" eaLnBrk="1" latinLnBrk="0" hangingPunct="1">
                        <a:buFont typeface="Arial" panose="020B0604020202020204" pitchFamily="34" charset="0"/>
                        <a:buChar char="•"/>
                      </a:pPr>
                      <a:r>
                        <a:rPr lang="de-DE" sz="800" b="1" kern="1200">
                          <a:solidFill>
                            <a:schemeClr val="bg1"/>
                          </a:solidFill>
                        </a:rPr>
                        <a:t>Effizienz</a:t>
                      </a:r>
                      <a:r>
                        <a:rPr lang="de-DE" sz="800" kern="1200">
                          <a:solidFill>
                            <a:schemeClr val="bg1"/>
                          </a:solidFill>
                        </a:rPr>
                        <a:t>: Schnell und direkt, besonders bei häufig gestellten Fragen oder wiederkehrenden Prozessen.</a:t>
                      </a:r>
                    </a:p>
                    <a:p>
                      <a:pPr marL="171450" indent="-171450" algn="l" defTabSz="914400" rtl="0" eaLnBrk="1" latinLnBrk="0" hangingPunct="1">
                        <a:buFont typeface="Arial" panose="020B0604020202020204" pitchFamily="34" charset="0"/>
                        <a:buChar char="•"/>
                      </a:pPr>
                      <a:r>
                        <a:rPr lang="de-DE" sz="800" b="1" kern="1200">
                          <a:solidFill>
                            <a:schemeClr val="bg1"/>
                          </a:solidFill>
                        </a:rPr>
                        <a:t>Fehlerminimierung</a:t>
                      </a:r>
                      <a:r>
                        <a:rPr lang="de-DE" sz="800" kern="1200">
                          <a:solidFill>
                            <a:schemeClr val="bg1"/>
                          </a:solidFill>
                        </a:rPr>
                        <a:t>: Reduziert Missverständnisse, da der Nutzer keine Freitext-Eingaben machen muss.</a:t>
                      </a:r>
                    </a:p>
                    <a:p>
                      <a:pPr marL="171450" indent="-171450" algn="l" defTabSz="914400" rtl="0" eaLnBrk="1" latinLnBrk="0" hangingPunct="1">
                        <a:buFont typeface="Arial" panose="020B0604020202020204" pitchFamily="34" charset="0"/>
                        <a:buChar char="•"/>
                      </a:pPr>
                      <a:r>
                        <a:rPr lang="de-DE" sz="800" b="1" kern="1200">
                          <a:solidFill>
                            <a:schemeClr val="bg1"/>
                          </a:solidFill>
                        </a:rPr>
                        <a:t>Konsistenz</a:t>
                      </a:r>
                      <a:r>
                        <a:rPr lang="de-DE" sz="800" kern="1200">
                          <a:solidFill>
                            <a:schemeClr val="bg1"/>
                          </a:solidFill>
                        </a:rPr>
                        <a:t>: Der Chatbot kann leicht mit klar definierten Optionen arbeiten.</a:t>
                      </a:r>
                      <a:endParaRPr lang="de-DE" sz="800" kern="1200">
                        <a:solidFill>
                          <a:schemeClr val="bg1"/>
                        </a:solidFill>
                        <a:latin typeface="+mn-lt"/>
                        <a:ea typeface="+mn-ea"/>
                        <a:cs typeface="+mn-cs"/>
                      </a:endParaRPr>
                    </a:p>
                  </a:txBody>
                  <a:tcPr marL="68580" marR="68580" marT="34290" marB="34290"/>
                </a:tc>
                <a:tc>
                  <a:txBody>
                    <a:bodyPr/>
                    <a:lstStyle/>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800" b="1" kern="1200">
                          <a:solidFill>
                            <a:schemeClr val="bg1"/>
                          </a:solidFill>
                        </a:rPr>
                        <a:t>Begrenzte Flexibilität: </a:t>
                      </a:r>
                      <a:r>
                        <a:rPr lang="de-DE" sz="800" kern="1200">
                          <a:solidFill>
                            <a:schemeClr val="bg1"/>
                          </a:solidFill>
                        </a:rPr>
                        <a:t>Nicht geeignet für komplexe oder nicht vorhersehbare Anliegen.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800" b="1" kern="1200">
                          <a:solidFill>
                            <a:schemeClr val="bg1"/>
                          </a:solidFill>
                        </a:rPr>
                        <a:t>Überfrachtung</a:t>
                      </a:r>
                      <a:r>
                        <a:rPr lang="de-DE" sz="800" kern="1200">
                          <a:solidFill>
                            <a:schemeClr val="bg1"/>
                          </a:solidFill>
                        </a:rPr>
                        <a:t>: Zu viele Buttons oder Menüs können Benutzer überfordern.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800" b="1" kern="1200">
                          <a:solidFill>
                            <a:schemeClr val="bg1"/>
                          </a:solidFill>
                        </a:rPr>
                        <a:t>Statische Interaktionen</a:t>
                      </a:r>
                      <a:r>
                        <a:rPr lang="de-DE" sz="800" kern="1200">
                          <a:solidFill>
                            <a:schemeClr val="bg1"/>
                          </a:solidFill>
                        </a:rPr>
                        <a:t>: Kann sich mechanisch oder unpersönlich anfühlen.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800" b="1" kern="1200">
                          <a:solidFill>
                            <a:schemeClr val="bg1"/>
                          </a:solidFill>
                        </a:rPr>
                        <a:t>Wenig Skalierbarkeit</a:t>
                      </a:r>
                      <a:r>
                        <a:rPr lang="de-DE" sz="800" kern="1200">
                          <a:solidFill>
                            <a:schemeClr val="bg1"/>
                          </a:solidFill>
                        </a:rPr>
                        <a:t>: Nicht praktikabel bei einem großen Spektrum an potenziellen Fragen.</a:t>
                      </a:r>
                      <a:endParaRPr lang="de-DE" sz="800" kern="1200">
                        <a:solidFill>
                          <a:schemeClr val="bg1"/>
                        </a:solidFill>
                        <a:latin typeface="+mn-lt"/>
                        <a:ea typeface="+mn-ea"/>
                        <a:cs typeface="+mn-cs"/>
                      </a:endParaRPr>
                    </a:p>
                  </a:txBody>
                  <a:tcPr marL="68580" marR="68580" marT="34290" marB="3429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de-DE" sz="2400" b="0" u="none" strike="noStrike" kern="100" cap="none">
                          <a:solidFill>
                            <a:schemeClr val="bg1"/>
                          </a:solidFill>
                          <a:effectLst/>
                          <a:sym typeface="Arial"/>
                        </a:rPr>
                        <a:t>×/</a:t>
                      </a:r>
                      <a:r>
                        <a:rPr lang="de-DE" sz="2400" kern="100">
                          <a:solidFill>
                            <a:srgbClr val="00B050"/>
                          </a:solidFill>
                          <a:effectLst/>
                        </a:rPr>
                        <a:t>✓</a:t>
                      </a:r>
                      <a:r>
                        <a:rPr lang="de-DE" sz="2400" kern="100">
                          <a:solidFill>
                            <a:schemeClr val="bg1"/>
                          </a:solidFill>
                          <a:effectLst/>
                        </a:rPr>
                        <a:t>*</a:t>
                      </a:r>
                    </a:p>
                    <a:p>
                      <a:pPr marL="0" marR="0" lvl="0" indent="0" algn="ctr"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de-DE" sz="2400" kern="100">
                          <a:solidFill>
                            <a:srgbClr val="00B050"/>
                          </a:solidFill>
                          <a:effectLst/>
                        </a:rPr>
                        <a:t> </a:t>
                      </a:r>
                      <a:endParaRPr lang="de-DE" sz="2400" kern="1200">
                        <a:solidFill>
                          <a:schemeClr val="bg1"/>
                        </a:solidFill>
                        <a:latin typeface="+mn-lt"/>
                        <a:ea typeface="+mn-ea"/>
                        <a:cs typeface="+mn-cs"/>
                      </a:endParaRPr>
                    </a:p>
                  </a:txBody>
                  <a:tcPr marL="68580" marR="68580" marT="34290" marB="34290"/>
                </a:tc>
                <a:extLst>
                  <a:ext uri="{0D108BD9-81ED-4DB2-BD59-A6C34878D82A}">
                    <a16:rowId xmlns:a16="http://schemas.microsoft.com/office/drawing/2014/main" val="3793334089"/>
                  </a:ext>
                </a:extLst>
              </a:tr>
              <a:tr h="114763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900" b="1" kern="1200">
                          <a:solidFill>
                            <a:schemeClr val="bg1"/>
                          </a:solidFill>
                          <a:effectLst/>
                        </a:rPr>
                        <a:t>Formulareingaben: </a:t>
                      </a:r>
                      <a:r>
                        <a:rPr lang="de-DE" sz="900" kern="1200">
                          <a:solidFill>
                            <a:schemeClr val="bg1"/>
                          </a:solidFill>
                        </a:rPr>
                        <a:t>Der Chatbot fordert den Nutzer auf, spezifische Felder auszufüllen (z. B. Name, Datum, Ort).</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sz="900">
                        <a:solidFill>
                          <a:schemeClr val="bg1"/>
                        </a:solidFill>
                      </a:endParaRPr>
                    </a:p>
                  </a:txBody>
                  <a:tcPr marL="68580" marR="68580" marT="34290" marB="34290"/>
                </a:tc>
                <a:tc>
                  <a:txBody>
                    <a:bodyPr/>
                    <a:lstStyle/>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800" b="1" kern="1200">
                          <a:solidFill>
                            <a:schemeClr val="bg1"/>
                          </a:solidFill>
                        </a:rPr>
                        <a:t>Strukturiertheit</a:t>
                      </a:r>
                      <a:r>
                        <a:rPr lang="de-DE" sz="800" kern="1200">
                          <a:solidFill>
                            <a:schemeClr val="bg1"/>
                          </a:solidFill>
                        </a:rPr>
                        <a:t>: Erleichtert die Datenverarbeitung, da die Informationen klar definiert sind.</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800" b="1" kern="1200">
                          <a:solidFill>
                            <a:schemeClr val="bg1"/>
                          </a:solidFill>
                        </a:rPr>
                        <a:t>Gezielte Datenerhebung</a:t>
                      </a:r>
                      <a:r>
                        <a:rPr lang="de-DE" sz="800" kern="1200">
                          <a:solidFill>
                            <a:schemeClr val="bg1"/>
                          </a:solidFill>
                        </a:rPr>
                        <a:t>: Der Chatbot erhält genau die benötigten Informationen.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800" b="1" kern="1200">
                          <a:solidFill>
                            <a:schemeClr val="bg1"/>
                          </a:solidFill>
                        </a:rPr>
                        <a:t>Effizienz</a:t>
                      </a:r>
                      <a:r>
                        <a:rPr lang="de-DE" sz="800" kern="1200">
                          <a:solidFill>
                            <a:schemeClr val="bg1"/>
                          </a:solidFill>
                        </a:rPr>
                        <a:t>: Geeignet für spezifische Prozesse wie Terminbuchung oder Problemberichte.</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800" b="1" kern="1200">
                          <a:solidFill>
                            <a:schemeClr val="bg1"/>
                          </a:solidFill>
                        </a:rPr>
                        <a:t>Automatisierungspotential</a:t>
                      </a:r>
                      <a:r>
                        <a:rPr lang="de-DE" sz="800" kern="1200">
                          <a:solidFill>
                            <a:schemeClr val="bg1"/>
                          </a:solidFill>
                        </a:rPr>
                        <a:t>: Eingaben können leicht für nachgelagerte Prozesse verwendet werden.</a:t>
                      </a:r>
                      <a:endParaRPr lang="de-DE" sz="800" kern="1200">
                        <a:solidFill>
                          <a:schemeClr val="bg1"/>
                        </a:solidFill>
                        <a:latin typeface="+mn-lt"/>
                        <a:ea typeface="+mn-ea"/>
                        <a:cs typeface="+mn-cs"/>
                      </a:endParaRPr>
                    </a:p>
                  </a:txBody>
                  <a:tcPr marL="68580" marR="68580" marT="34290" marB="34290"/>
                </a:tc>
                <a:tc>
                  <a:txBody>
                    <a:bodyPr/>
                    <a:lstStyle/>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800" b="1" kern="1200">
                          <a:solidFill>
                            <a:schemeClr val="bg1"/>
                          </a:solidFill>
                        </a:rPr>
                        <a:t>Starre Kommunikation</a:t>
                      </a:r>
                      <a:r>
                        <a:rPr lang="de-DE" sz="800" kern="1200">
                          <a:solidFill>
                            <a:schemeClr val="bg1"/>
                          </a:solidFill>
                        </a:rPr>
                        <a:t>: Kann unflexibel sein, wenn der Nutzer nicht in das Formularschema passt.</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800" b="1" kern="1200">
                          <a:solidFill>
                            <a:schemeClr val="bg1"/>
                          </a:solidFill>
                        </a:rPr>
                        <a:t>Wenig Interaktion</a:t>
                      </a:r>
                      <a:r>
                        <a:rPr lang="de-DE" sz="800" kern="1200">
                          <a:solidFill>
                            <a:schemeClr val="bg1"/>
                          </a:solidFill>
                        </a:rPr>
                        <a:t>: Fördert keine dialogische Kommunikation, wodurch der Chatbot weniger „lebendig“ wirkt.</a:t>
                      </a:r>
                    </a:p>
                  </a:txBody>
                  <a:tcPr marL="68580" marR="68580" marT="34290" marB="3429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de-DE" sz="2400" b="0" u="none" strike="noStrike" kern="100" cap="none">
                          <a:solidFill>
                            <a:schemeClr val="bg1"/>
                          </a:solidFill>
                          <a:effectLst/>
                          <a:sym typeface="Arial"/>
                        </a:rPr>
                        <a:t>×/</a:t>
                      </a:r>
                      <a:r>
                        <a:rPr lang="de-DE" sz="2400" kern="100">
                          <a:solidFill>
                            <a:srgbClr val="00B050"/>
                          </a:solidFill>
                          <a:effectLst/>
                        </a:rPr>
                        <a:t>✓</a:t>
                      </a:r>
                      <a:r>
                        <a:rPr lang="de-DE" sz="2400" kern="100">
                          <a:solidFill>
                            <a:schemeClr val="bg1"/>
                          </a:solidFill>
                          <a:effectLst/>
                        </a:rPr>
                        <a:t>*</a:t>
                      </a:r>
                    </a:p>
                    <a:p>
                      <a:pPr marL="0" marR="0" lvl="0" indent="0" algn="ctr"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lang="de-DE" sz="2400" b="0" i="0" u="none" strike="noStrike" kern="100" cap="none">
                        <a:solidFill>
                          <a:schemeClr val="bg1"/>
                        </a:solidFill>
                        <a:effectLst/>
                        <a:latin typeface="Calibri"/>
                        <a:ea typeface="+mn-ea"/>
                        <a:cs typeface="Times New Roman"/>
                        <a:sym typeface="Arial"/>
                      </a:endParaRPr>
                    </a:p>
                    <a:p>
                      <a:pPr marL="0" marR="0" indent="0" algn="ctr"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lang="de-DE" sz="2400" kern="1200">
                        <a:solidFill>
                          <a:schemeClr val="bg1"/>
                        </a:solidFill>
                        <a:latin typeface="+mn-lt"/>
                        <a:ea typeface="+mn-ea"/>
                        <a:cs typeface="+mn-cs"/>
                      </a:endParaRPr>
                    </a:p>
                  </a:txBody>
                  <a:tcPr marL="68580" marR="68580" marT="34290" marB="34290"/>
                </a:tc>
                <a:extLst>
                  <a:ext uri="{0D108BD9-81ED-4DB2-BD59-A6C34878D82A}">
                    <a16:rowId xmlns:a16="http://schemas.microsoft.com/office/drawing/2014/main" val="1895135474"/>
                  </a:ext>
                </a:extLst>
              </a:tr>
            </a:tbl>
          </a:graphicData>
        </a:graphic>
      </p:graphicFrame>
      <p:sp>
        <p:nvSpPr>
          <p:cNvPr id="3" name="Textfeld 2">
            <a:extLst>
              <a:ext uri="{FF2B5EF4-FFF2-40B4-BE49-F238E27FC236}">
                <a16:creationId xmlns:a16="http://schemas.microsoft.com/office/drawing/2014/main" id="{12E55178-B9E9-0029-4D0F-9F9A64126F66}"/>
              </a:ext>
            </a:extLst>
          </p:cNvPr>
          <p:cNvSpPr txBox="1"/>
          <p:nvPr/>
        </p:nvSpPr>
        <p:spPr>
          <a:xfrm>
            <a:off x="4737763" y="4677807"/>
            <a:ext cx="3878947" cy="400110"/>
          </a:xfrm>
          <a:prstGeom prst="rect">
            <a:avLst/>
          </a:prstGeom>
          <a:noFill/>
        </p:spPr>
        <p:txBody>
          <a:bodyPr wrap="none" rtlCol="0">
            <a:spAutoFit/>
          </a:bodyPr>
          <a:lstStyle/>
          <a:p>
            <a:r>
              <a:rPr lang="de-DE" sz="1000" kern="100">
                <a:solidFill>
                  <a:schemeClr val="tx1"/>
                </a:solidFill>
                <a:effectLst/>
              </a:rPr>
              <a:t>*Abhängig vom Userinterview/Userpräferenz und Anwendungsfall</a:t>
            </a:r>
            <a:endParaRPr lang="de-DE" sz="1000" b="0" i="0" u="none" strike="noStrike" kern="100" cap="none">
              <a:solidFill>
                <a:schemeClr val="tx1"/>
              </a:solidFill>
              <a:effectLst/>
              <a:latin typeface="Calibri"/>
              <a:ea typeface="+mn-ea"/>
              <a:cs typeface="Times New Roman"/>
              <a:sym typeface="Arial"/>
            </a:endParaRPr>
          </a:p>
          <a:p>
            <a:endParaRPr lang="de-DE" sz="1000">
              <a:solidFill>
                <a:schemeClr val="tx1"/>
              </a:solidFill>
            </a:endParaRPr>
          </a:p>
        </p:txBody>
      </p:sp>
      <p:sp>
        <p:nvSpPr>
          <p:cNvPr id="5" name="Textfeld 4">
            <a:extLst>
              <a:ext uri="{FF2B5EF4-FFF2-40B4-BE49-F238E27FC236}">
                <a16:creationId xmlns:a16="http://schemas.microsoft.com/office/drawing/2014/main" id="{A05BC1FB-EFA2-A818-05D8-0684A258A33D}"/>
              </a:ext>
            </a:extLst>
          </p:cNvPr>
          <p:cNvSpPr txBox="1"/>
          <p:nvPr/>
        </p:nvSpPr>
        <p:spPr>
          <a:xfrm>
            <a:off x="8070755" y="4877862"/>
            <a:ext cx="929640" cy="246221"/>
          </a:xfrm>
          <a:prstGeom prst="rect">
            <a:avLst/>
          </a:prstGeom>
          <a:noFill/>
        </p:spPr>
        <p:txBody>
          <a:bodyPr wrap="square" rtlCol="0">
            <a:spAutoFit/>
          </a:bodyPr>
          <a:lstStyle/>
          <a:p>
            <a:r>
              <a:rPr lang="de-DE" sz="1000" dirty="0">
                <a:solidFill>
                  <a:schemeClr val="bg2"/>
                </a:solidFill>
              </a:rPr>
              <a:t>Quelle: [22]</a:t>
            </a:r>
          </a:p>
        </p:txBody>
      </p:sp>
    </p:spTree>
    <p:extLst>
      <p:ext uri="{BB962C8B-B14F-4D97-AF65-F5344CB8AC3E}">
        <p14:creationId xmlns:p14="http://schemas.microsoft.com/office/powerpoint/2010/main" val="6349717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2986061-A0C6-365B-DD03-A49AE8E8F591}"/>
              </a:ext>
            </a:extLst>
          </p:cNvPr>
          <p:cNvSpPr>
            <a:spLocks noGrp="1"/>
          </p:cNvSpPr>
          <p:nvPr>
            <p:ph type="title"/>
          </p:nvPr>
        </p:nvSpPr>
        <p:spPr/>
        <p:txBody>
          <a:bodyPr/>
          <a:lstStyle/>
          <a:p>
            <a:r>
              <a:rPr lang="de-DE" sz="2400" kern="1200" dirty="0">
                <a:solidFill>
                  <a:schemeClr val="tx1"/>
                </a:solidFill>
                <a:latin typeface="+mn-lt"/>
                <a:ea typeface="+mn-ea"/>
                <a:cs typeface="+mn-cs"/>
              </a:rPr>
              <a:t>Output-</a:t>
            </a:r>
            <a:r>
              <a:rPr lang="de-DE" sz="2400" kern="1200" dirty="0" err="1">
                <a:solidFill>
                  <a:schemeClr val="tx1"/>
                </a:solidFill>
                <a:latin typeface="+mn-lt"/>
                <a:ea typeface="+mn-ea"/>
                <a:cs typeface="+mn-cs"/>
              </a:rPr>
              <a:t>Formatting</a:t>
            </a:r>
            <a:r>
              <a:rPr lang="de-DE" sz="2800" dirty="0"/>
              <a:t> - </a:t>
            </a:r>
            <a:r>
              <a:rPr lang="de-DE" sz="2800" b="1" dirty="0">
                <a:latin typeface="Calibri" panose="020F0502020204030204" pitchFamily="34" charset="0"/>
                <a:cs typeface="Times New Roman" panose="02020603050405020304" pitchFamily="18" charset="0"/>
              </a:rPr>
              <a:t>Prinzipien der Formatierung</a:t>
            </a:r>
            <a:br>
              <a:rPr lang="de-DE" sz="2800" b="1" dirty="0">
                <a:latin typeface="Calibri" panose="020F0502020204030204" pitchFamily="34" charset="0"/>
                <a:cs typeface="Times New Roman" panose="02020603050405020304" pitchFamily="18" charset="0"/>
              </a:rPr>
            </a:br>
            <a:endParaRPr lang="de-DE" dirty="0"/>
          </a:p>
        </p:txBody>
      </p:sp>
      <p:sp>
        <p:nvSpPr>
          <p:cNvPr id="3" name="Inhaltsplatzhalter 2">
            <a:extLst>
              <a:ext uri="{FF2B5EF4-FFF2-40B4-BE49-F238E27FC236}">
                <a16:creationId xmlns:a16="http://schemas.microsoft.com/office/drawing/2014/main" id="{8FF9FA1B-E713-5A7A-83FD-70166D698B89}"/>
              </a:ext>
            </a:extLst>
          </p:cNvPr>
          <p:cNvSpPr>
            <a:spLocks noGrp="1"/>
          </p:cNvSpPr>
          <p:nvPr>
            <p:ph idx="1"/>
          </p:nvPr>
        </p:nvSpPr>
        <p:spPr/>
        <p:txBody>
          <a:bodyPr/>
          <a:lstStyle/>
          <a:p>
            <a:endParaRPr lang="de-DE"/>
          </a:p>
        </p:txBody>
      </p:sp>
      <p:graphicFrame>
        <p:nvGraphicFramePr>
          <p:cNvPr id="4" name="Inhaltsplatzhalter 3">
            <a:extLst>
              <a:ext uri="{FF2B5EF4-FFF2-40B4-BE49-F238E27FC236}">
                <a16:creationId xmlns:a16="http://schemas.microsoft.com/office/drawing/2014/main" id="{F33ADC6A-AF72-6029-BAE9-DD9BD51AE711}"/>
              </a:ext>
            </a:extLst>
          </p:cNvPr>
          <p:cNvGraphicFramePr>
            <a:graphicFrameLocks/>
          </p:cNvGraphicFramePr>
          <p:nvPr>
            <p:extLst>
              <p:ext uri="{D42A27DB-BD31-4B8C-83A1-F6EECF244321}">
                <p14:modId xmlns:p14="http://schemas.microsoft.com/office/powerpoint/2010/main" val="3799298249"/>
              </p:ext>
            </p:extLst>
          </p:nvPr>
        </p:nvGraphicFramePr>
        <p:xfrm>
          <a:off x="311699" y="1078505"/>
          <a:ext cx="8520601" cy="3543300"/>
        </p:xfrm>
        <a:graphic>
          <a:graphicData uri="http://schemas.openxmlformats.org/drawingml/2006/table">
            <a:tbl>
              <a:tblPr firstRow="1" bandRow="1">
                <a:tableStyleId>{5C22544A-7EE6-4342-B048-85BDC9FD1C3A}</a:tableStyleId>
              </a:tblPr>
              <a:tblGrid>
                <a:gridCol w="730716">
                  <a:extLst>
                    <a:ext uri="{9D8B030D-6E8A-4147-A177-3AD203B41FA5}">
                      <a16:colId xmlns:a16="http://schemas.microsoft.com/office/drawing/2014/main" val="3528141745"/>
                    </a:ext>
                  </a:extLst>
                </a:gridCol>
                <a:gridCol w="3476576">
                  <a:extLst>
                    <a:ext uri="{9D8B030D-6E8A-4147-A177-3AD203B41FA5}">
                      <a16:colId xmlns:a16="http://schemas.microsoft.com/office/drawing/2014/main" val="3618333473"/>
                    </a:ext>
                  </a:extLst>
                </a:gridCol>
                <a:gridCol w="3048000">
                  <a:extLst>
                    <a:ext uri="{9D8B030D-6E8A-4147-A177-3AD203B41FA5}">
                      <a16:colId xmlns:a16="http://schemas.microsoft.com/office/drawing/2014/main" val="3585845154"/>
                    </a:ext>
                  </a:extLst>
                </a:gridCol>
                <a:gridCol w="1265309">
                  <a:extLst>
                    <a:ext uri="{9D8B030D-6E8A-4147-A177-3AD203B41FA5}">
                      <a16:colId xmlns:a16="http://schemas.microsoft.com/office/drawing/2014/main" val="1011482538"/>
                    </a:ext>
                  </a:extLst>
                </a:gridCol>
              </a:tblGrid>
              <a:tr h="140456">
                <a:tc>
                  <a:txBody>
                    <a:bodyPr/>
                    <a:lstStyle/>
                    <a:p>
                      <a:endParaRPr lang="de-DE" sz="600"/>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600" b="1" kern="1200">
                          <a:solidFill>
                            <a:schemeClr val="lt1"/>
                          </a:solidFill>
                          <a:effectLst/>
                        </a:rPr>
                        <a:t>Best Practices </a:t>
                      </a:r>
                      <a:endParaRPr lang="de-DE" sz="600" b="1" kern="1200">
                        <a:solidFill>
                          <a:schemeClr val="lt1"/>
                        </a:solidFill>
                        <a:effectLst/>
                        <a:latin typeface="+mn-lt"/>
                        <a:ea typeface="+mn-ea"/>
                        <a:cs typeface="+mn-cs"/>
                      </a:endParaRP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600" b="1" kern="1200">
                          <a:solidFill>
                            <a:schemeClr val="lt1"/>
                          </a:solidFill>
                          <a:effectLst/>
                          <a:latin typeface="+mn-lt"/>
                          <a:ea typeface="+mn-ea"/>
                          <a:cs typeface="+mn-cs"/>
                        </a:rPr>
                        <a:t>Vor- und Nachteile</a:t>
                      </a: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600" b="1" kern="1200">
                          <a:solidFill>
                            <a:schemeClr val="lt1"/>
                          </a:solidFill>
                          <a:effectLst/>
                        </a:rPr>
                        <a:t>Projektrelevanz</a:t>
                      </a:r>
                      <a:endParaRPr lang="de-DE" sz="600" b="1" kern="1200">
                        <a:solidFill>
                          <a:schemeClr val="lt1"/>
                        </a:solidFill>
                        <a:effectLst/>
                        <a:latin typeface="+mn-lt"/>
                        <a:ea typeface="+mn-ea"/>
                        <a:cs typeface="+mn-cs"/>
                      </a:endParaRPr>
                    </a:p>
                  </a:txBody>
                  <a:tcPr marL="68580" marR="68580" marT="34290" marB="34290"/>
                </a:tc>
                <a:extLst>
                  <a:ext uri="{0D108BD9-81ED-4DB2-BD59-A6C34878D82A}">
                    <a16:rowId xmlns:a16="http://schemas.microsoft.com/office/drawing/2014/main" val="1154961719"/>
                  </a:ext>
                </a:extLst>
              </a:tr>
              <a:tr h="29972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600" b="1" kern="1200">
                          <a:solidFill>
                            <a:schemeClr val="bg1"/>
                          </a:solidFill>
                          <a:effectLst/>
                        </a:rPr>
                        <a:t>Lesbarkeit</a:t>
                      </a:r>
                      <a:endParaRPr lang="de-DE" sz="600" b="1">
                        <a:solidFill>
                          <a:schemeClr val="bg1"/>
                        </a:solidFill>
                      </a:endParaRPr>
                    </a:p>
                  </a:txBody>
                  <a:tcPr marL="68580" marR="68580" marT="34290" marB="34290"/>
                </a:tc>
                <a:tc>
                  <a:txBody>
                    <a:bodyPr/>
                    <a:lstStyle/>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kern="1200">
                          <a:solidFill>
                            <a:schemeClr val="bg1"/>
                          </a:solidFill>
                          <a:latin typeface="+mn-lt"/>
                          <a:ea typeface="+mn-ea"/>
                          <a:cs typeface="+mn-cs"/>
                        </a:rPr>
                        <a:t>Verwendung einer </a:t>
                      </a:r>
                      <a:r>
                        <a:rPr lang="de-DE" sz="600" b="1" kern="1200">
                          <a:solidFill>
                            <a:schemeClr val="bg1"/>
                          </a:solidFill>
                          <a:latin typeface="+mn-lt"/>
                          <a:ea typeface="+mn-ea"/>
                          <a:cs typeface="+mn-cs"/>
                        </a:rPr>
                        <a:t>gut lesbaren Schriftart </a:t>
                      </a:r>
                      <a:r>
                        <a:rPr lang="de-DE" sz="600" kern="1200">
                          <a:solidFill>
                            <a:schemeClr val="bg1"/>
                          </a:solidFill>
                          <a:latin typeface="+mn-lt"/>
                          <a:ea typeface="+mn-ea"/>
                          <a:cs typeface="+mn-cs"/>
                        </a:rPr>
                        <a:t>(z. B. Arial, Helvetica). </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1" kern="1200">
                          <a:solidFill>
                            <a:schemeClr val="bg1"/>
                          </a:solidFill>
                          <a:latin typeface="+mn-lt"/>
                          <a:ea typeface="+mn-ea"/>
                          <a:cs typeface="+mn-cs"/>
                        </a:rPr>
                        <a:t>Klare Trennung zwischen Absätzen</a:t>
                      </a:r>
                      <a:r>
                        <a:rPr lang="de-DE" sz="600" kern="1200">
                          <a:solidFill>
                            <a:schemeClr val="bg1"/>
                          </a:solidFill>
                          <a:latin typeface="+mn-lt"/>
                          <a:ea typeface="+mn-ea"/>
                          <a:cs typeface="+mn-cs"/>
                        </a:rPr>
                        <a:t>, Überschriften und Inhalten.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1" kern="1200">
                          <a:solidFill>
                            <a:schemeClr val="bg1"/>
                          </a:solidFill>
                          <a:latin typeface="+mn-lt"/>
                          <a:ea typeface="+mn-ea"/>
                          <a:cs typeface="+mn-cs"/>
                        </a:rPr>
                        <a:t>Kontrast</a:t>
                      </a:r>
                      <a:r>
                        <a:rPr lang="de-DE" sz="600" kern="1200">
                          <a:solidFill>
                            <a:schemeClr val="bg1"/>
                          </a:solidFill>
                          <a:latin typeface="+mn-lt"/>
                          <a:ea typeface="+mn-ea"/>
                          <a:cs typeface="+mn-cs"/>
                        </a:rPr>
                        <a:t> zwischen Text und Hintergrund optimieren.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1" kern="1200">
                          <a:solidFill>
                            <a:schemeClr val="bg1"/>
                          </a:solidFill>
                          <a:latin typeface="+mn-lt"/>
                          <a:ea typeface="+mn-ea"/>
                          <a:cs typeface="+mn-cs"/>
                        </a:rPr>
                        <a:t>Schriftgrößen</a:t>
                      </a:r>
                      <a:r>
                        <a:rPr lang="de-DE" sz="600" kern="1200">
                          <a:solidFill>
                            <a:schemeClr val="bg1"/>
                          </a:solidFill>
                          <a:latin typeface="+mn-lt"/>
                          <a:ea typeface="+mn-ea"/>
                          <a:cs typeface="+mn-cs"/>
                        </a:rPr>
                        <a:t> für verschiedene Inhalte differenzieren.</a:t>
                      </a:r>
                    </a:p>
                  </a:txBody>
                  <a:tcPr marL="68580" marR="68580" marT="34290" marB="34290"/>
                </a:tc>
                <a:tc>
                  <a:txBody>
                    <a:bodyPr/>
                    <a:lstStyle/>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0" kern="1200">
                          <a:solidFill>
                            <a:schemeClr val="bg1"/>
                          </a:solidFill>
                          <a:latin typeface="+mn-lt"/>
                          <a:ea typeface="+mn-ea"/>
                          <a:cs typeface="+mn-cs"/>
                        </a:rPr>
                        <a:t>+ Unterstützt eine schnelle und angenehme Aufnahme von Informationen.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0" kern="1200">
                          <a:solidFill>
                            <a:schemeClr val="bg1"/>
                          </a:solidFill>
                          <a:latin typeface="+mn-lt"/>
                          <a:ea typeface="+mn-ea"/>
                          <a:cs typeface="+mn-cs"/>
                        </a:rPr>
                        <a:t>+ Reduziert kognitive Belastung durch klare, gut lesbare Schriftarten.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0" kern="1200">
                          <a:solidFill>
                            <a:schemeClr val="bg1"/>
                          </a:solidFill>
                          <a:latin typeface="+mn-lt"/>
                          <a:ea typeface="+mn-ea"/>
                          <a:cs typeface="+mn-cs"/>
                        </a:rPr>
                        <a:t>+ Bessere Nutzerzufriedenheit, da Informationen intuitiv erfassbar sind.</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0" kern="1200">
                          <a:solidFill>
                            <a:schemeClr val="bg1"/>
                          </a:solidFill>
                          <a:latin typeface="+mn-lt"/>
                          <a:ea typeface="+mn-ea"/>
                          <a:cs typeface="+mn-cs"/>
                        </a:rPr>
                        <a:t>- Wenig ansprechende Schriftarten (z. B. Arial) können monoton wirken.</a:t>
                      </a:r>
                    </a:p>
                  </a:txBody>
                  <a:tcPr marL="68580" marR="68580" marT="34290" marB="34290"/>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de-DE" sz="900" kern="100">
                          <a:solidFill>
                            <a:srgbClr val="00B050"/>
                          </a:solidFill>
                          <a:effectLst/>
                          <a:latin typeface="Calibri"/>
                          <a:ea typeface="Calibri"/>
                          <a:cs typeface="Times New Roman"/>
                        </a:rPr>
                        <a:t>✓</a:t>
                      </a:r>
                      <a:r>
                        <a:rPr lang="de-DE" sz="600" kern="1200">
                          <a:solidFill>
                            <a:schemeClr val="bg1"/>
                          </a:solidFill>
                          <a:latin typeface="+mn-lt"/>
                          <a:ea typeface="+mn-ea"/>
                          <a:cs typeface="+mn-cs"/>
                        </a:rPr>
                        <a:t>Übernahme der Standardschriftart der </a:t>
                      </a:r>
                      <a:r>
                        <a:rPr lang="de-DE" sz="600" kern="1200" err="1">
                          <a:solidFill>
                            <a:schemeClr val="bg1"/>
                          </a:solidFill>
                          <a:latin typeface="+mn-lt"/>
                          <a:ea typeface="+mn-ea"/>
                          <a:cs typeface="+mn-cs"/>
                        </a:rPr>
                        <a:t>PlanQK</a:t>
                      </a:r>
                      <a:r>
                        <a:rPr lang="de-DE" sz="600" kern="1200">
                          <a:solidFill>
                            <a:schemeClr val="bg1"/>
                          </a:solidFill>
                          <a:latin typeface="+mn-lt"/>
                          <a:ea typeface="+mn-ea"/>
                          <a:cs typeface="+mn-cs"/>
                        </a:rPr>
                        <a:t> Website </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de-DE" sz="600" kern="1200">
                        <a:solidFill>
                          <a:schemeClr val="bg1"/>
                        </a:solidFill>
                        <a:latin typeface="+mn-lt"/>
                        <a:ea typeface="+mn-ea"/>
                        <a:cs typeface="+mn-cs"/>
                      </a:endParaRPr>
                    </a:p>
                  </a:txBody>
                  <a:tcPr marL="68580" marR="68580" marT="34290" marB="34290"/>
                </a:tc>
                <a:extLst>
                  <a:ext uri="{0D108BD9-81ED-4DB2-BD59-A6C34878D82A}">
                    <a16:rowId xmlns:a16="http://schemas.microsoft.com/office/drawing/2014/main" val="2083323642"/>
                  </a:ext>
                </a:extLst>
              </a:tr>
              <a:tr h="16124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600" b="1" kern="1200">
                          <a:solidFill>
                            <a:schemeClr val="bg1"/>
                          </a:solidFill>
                          <a:effectLst/>
                        </a:rPr>
                        <a:t>Struktur</a:t>
                      </a:r>
                      <a:endParaRPr lang="de-DE" sz="600" b="1">
                        <a:solidFill>
                          <a:schemeClr val="bg1"/>
                        </a:solidFill>
                      </a:endParaRPr>
                    </a:p>
                  </a:txBody>
                  <a:tcPr marL="68580" marR="68580" marT="34290" marB="34290"/>
                </a:tc>
                <a:tc>
                  <a:txBody>
                    <a:bodyPr/>
                    <a:lstStyle/>
                    <a:p>
                      <a:pPr marL="171450" indent="-171450" algn="l" defTabSz="914400" rtl="0" eaLnBrk="1" latinLnBrk="0" hangingPunct="1">
                        <a:buFont typeface="Arial" panose="020B0604020202020204" pitchFamily="34" charset="0"/>
                        <a:buChar char="•"/>
                      </a:pPr>
                      <a:r>
                        <a:rPr lang="de-DE" sz="600" b="1" kern="1200">
                          <a:solidFill>
                            <a:schemeClr val="bg1"/>
                          </a:solidFill>
                          <a:latin typeface="+mn-lt"/>
                          <a:ea typeface="+mn-ea"/>
                          <a:cs typeface="+mn-cs"/>
                        </a:rPr>
                        <a:t>Logische Gliederung </a:t>
                      </a:r>
                      <a:r>
                        <a:rPr lang="de-DE" sz="600" kern="1200">
                          <a:solidFill>
                            <a:schemeClr val="bg1"/>
                          </a:solidFill>
                          <a:latin typeface="+mn-lt"/>
                          <a:ea typeface="+mn-ea"/>
                          <a:cs typeface="+mn-cs"/>
                        </a:rPr>
                        <a:t>mit klar definierten Abschnitten. Nutzung von Aufzählungen oder Tabellen, um Informationen zu organisieren.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kern="1200">
                          <a:solidFill>
                            <a:schemeClr val="bg1"/>
                          </a:solidFill>
                          <a:latin typeface="+mn-lt"/>
                          <a:ea typeface="+mn-ea"/>
                          <a:cs typeface="+mn-cs"/>
                        </a:rPr>
                        <a:t>Klar unterscheidbare Überschriftenebenen (z. B. H1, H2, H3).</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kern="1200">
                          <a:solidFill>
                            <a:schemeClr val="bg1"/>
                          </a:solidFill>
                          <a:latin typeface="+mn-lt"/>
                          <a:ea typeface="+mn-ea"/>
                          <a:cs typeface="+mn-cs"/>
                        </a:rPr>
                        <a:t>Gruppieren verwandter Inhalte, z. B. durch Aufzählungen oder nummerierte Listen.</a:t>
                      </a:r>
                    </a:p>
                  </a:txBody>
                  <a:tcPr marL="68580" marR="68580" marT="34290" marB="34290"/>
                </a:tc>
                <a:tc>
                  <a:txBody>
                    <a:bodyPr/>
                    <a:lstStyle/>
                    <a:p>
                      <a:pPr marL="171450" indent="-171450" algn="l" defTabSz="914400" rtl="0" eaLnBrk="1" latinLnBrk="0" hangingPunct="1">
                        <a:buFont typeface="Arial" panose="020B0604020202020204" pitchFamily="34" charset="0"/>
                        <a:buChar char="•"/>
                      </a:pPr>
                      <a:r>
                        <a:rPr lang="de-DE" sz="600" b="0" kern="1200">
                          <a:solidFill>
                            <a:schemeClr val="bg1"/>
                          </a:solidFill>
                          <a:latin typeface="+mn-lt"/>
                          <a:ea typeface="+mn-ea"/>
                          <a:cs typeface="+mn-cs"/>
                        </a:rPr>
                        <a:t>+ Ermöglicht eine schnelle Navigation und Auffindbarkeit von Informationen.</a:t>
                      </a:r>
                    </a:p>
                    <a:p>
                      <a:pPr marL="171450" indent="-171450" algn="l" defTabSz="914400" rtl="0" eaLnBrk="1" latinLnBrk="0" hangingPunct="1">
                        <a:buFont typeface="Arial" panose="020B0604020202020204" pitchFamily="34" charset="0"/>
                        <a:buChar char="•"/>
                      </a:pPr>
                      <a:r>
                        <a:rPr lang="de-DE" sz="600" b="0" kern="1200">
                          <a:solidFill>
                            <a:schemeClr val="bg1"/>
                          </a:solidFill>
                          <a:latin typeface="+mn-lt"/>
                          <a:ea typeface="+mn-ea"/>
                          <a:cs typeface="+mn-cs"/>
                        </a:rPr>
                        <a:t>+ Hilft, komplexe Inhalte in übersichtliche, verdauliche Teile zu zerlegen.</a:t>
                      </a:r>
                    </a:p>
                    <a:p>
                      <a:pPr marL="171450" indent="-171450" algn="l" defTabSz="914400" rtl="0" eaLnBrk="1" latinLnBrk="0" hangingPunct="1">
                        <a:buFont typeface="Arial" panose="020B0604020202020204" pitchFamily="34" charset="0"/>
                        <a:buChar char="•"/>
                      </a:pPr>
                      <a:r>
                        <a:rPr lang="de-DE" sz="600" b="0" kern="1200">
                          <a:solidFill>
                            <a:schemeClr val="bg1"/>
                          </a:solidFill>
                          <a:latin typeface="+mn-lt"/>
                          <a:ea typeface="+mn-ea"/>
                          <a:cs typeface="+mn-cs"/>
                        </a:rPr>
                        <a:t>- Missverständliche oder inkonsistente Gliederung kann Nutzer verwirren.</a:t>
                      </a: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de-DE" sz="900" kern="100">
                          <a:solidFill>
                            <a:srgbClr val="00B050"/>
                          </a:solidFill>
                          <a:effectLst/>
                          <a:latin typeface="Calibri"/>
                          <a:ea typeface="Calibri"/>
                          <a:cs typeface="Times New Roman"/>
                        </a:rPr>
                        <a:t>✓ </a:t>
                      </a:r>
                      <a:r>
                        <a:rPr lang="de-DE" sz="600" kern="1200">
                          <a:solidFill>
                            <a:schemeClr val="bg1"/>
                          </a:solidFill>
                          <a:effectLst/>
                          <a:latin typeface="+mn-lt"/>
                          <a:ea typeface="+mn-ea"/>
                          <a:cs typeface="+mn-cs"/>
                        </a:rPr>
                        <a:t>Best Practice auf Anwendungsfall übertragbar </a:t>
                      </a:r>
                      <a:endParaRPr lang="de-DE" sz="600" kern="1200">
                        <a:solidFill>
                          <a:schemeClr val="bg1"/>
                        </a:solidFill>
                        <a:latin typeface="+mn-lt"/>
                        <a:ea typeface="+mn-ea"/>
                        <a:cs typeface="+mn-cs"/>
                      </a:endParaRPr>
                    </a:p>
                  </a:txBody>
                  <a:tcPr marL="68580" marR="68580" marT="34290" marB="34290"/>
                </a:tc>
                <a:extLst>
                  <a:ext uri="{0D108BD9-81ED-4DB2-BD59-A6C34878D82A}">
                    <a16:rowId xmlns:a16="http://schemas.microsoft.com/office/drawing/2014/main" val="3793334089"/>
                  </a:ext>
                </a:extLst>
              </a:tr>
              <a:tr h="37077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600" b="1" kern="1200">
                          <a:solidFill>
                            <a:schemeClr val="bg1"/>
                          </a:solidFill>
                          <a:effectLst/>
                        </a:rPr>
                        <a:t>Design</a:t>
                      </a:r>
                      <a:endParaRPr lang="de-DE" sz="600" b="1">
                        <a:solidFill>
                          <a:schemeClr val="bg1"/>
                        </a:solidFill>
                      </a:endParaRPr>
                    </a:p>
                  </a:txBody>
                  <a:tcPr marL="68580" marR="68580" marT="34290" marB="34290"/>
                </a:tc>
                <a:tc>
                  <a:txBody>
                    <a:bodyPr/>
                    <a:lstStyle/>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1" kern="1200">
                          <a:solidFill>
                            <a:schemeClr val="bg1"/>
                          </a:solidFill>
                          <a:latin typeface="+mn-lt"/>
                          <a:ea typeface="+mn-ea"/>
                          <a:cs typeface="+mn-cs"/>
                        </a:rPr>
                        <a:t>Einheitliche Farb- und Stilgestaltung</a:t>
                      </a:r>
                      <a:r>
                        <a:rPr lang="de-DE" sz="600" b="0" kern="1200">
                          <a:solidFill>
                            <a:schemeClr val="bg1"/>
                          </a:solidFill>
                          <a:latin typeface="+mn-lt"/>
                          <a:ea typeface="+mn-ea"/>
                          <a:cs typeface="+mn-cs"/>
                        </a:rPr>
                        <a:t>. Sparsamer Einsatz von Designelementen.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0" kern="1200">
                          <a:solidFill>
                            <a:schemeClr val="bg1"/>
                          </a:solidFill>
                          <a:latin typeface="+mn-lt"/>
                          <a:ea typeface="+mn-ea"/>
                          <a:cs typeface="+mn-cs"/>
                        </a:rPr>
                        <a:t>Definition einer Farbpalette und konsistente Verwendung dieser (maximal 3-4 Farben). Sparsame Verwendung von Akzenten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0" kern="1200">
                          <a:solidFill>
                            <a:schemeClr val="bg1"/>
                          </a:solidFill>
                          <a:latin typeface="+mn-lt"/>
                          <a:ea typeface="+mn-ea"/>
                          <a:cs typeface="+mn-cs"/>
                        </a:rPr>
                        <a:t>Sicherstellen, dass das Design visuell ansprechend und gleichzeitig funktional bleibt.</a:t>
                      </a:r>
                    </a:p>
                  </a:txBody>
                  <a:tcPr marL="68580" marR="68580" marT="34290" marB="34290"/>
                </a:tc>
                <a:tc>
                  <a:txBody>
                    <a:bodyPr/>
                    <a:lstStyle/>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0" kern="1200">
                          <a:solidFill>
                            <a:schemeClr val="bg1"/>
                          </a:solidFill>
                          <a:latin typeface="+mn-lt"/>
                          <a:ea typeface="+mn-ea"/>
                          <a:cs typeface="+mn-cs"/>
                        </a:rPr>
                        <a:t>+ Einheitliches Design schafft Professionalität und stärkt die Markenwahrnehmung.</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0" kern="1200">
                          <a:solidFill>
                            <a:schemeClr val="bg1"/>
                          </a:solidFill>
                          <a:latin typeface="+mn-lt"/>
                          <a:ea typeface="+mn-ea"/>
                          <a:cs typeface="+mn-cs"/>
                        </a:rPr>
                        <a:t>+ Eine schlichte Gestaltung minimiert Ablenkungen und fördert die Konzentration.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0" kern="1200">
                          <a:solidFill>
                            <a:schemeClr val="bg1"/>
                          </a:solidFill>
                          <a:latin typeface="+mn-lt"/>
                          <a:ea typeface="+mn-ea"/>
                          <a:cs typeface="+mn-cs"/>
                        </a:rPr>
                        <a:t>- Zu einfaches Design könnte uninspiriert wirken.</a:t>
                      </a: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de-DE" sz="900" kern="100">
                          <a:solidFill>
                            <a:srgbClr val="00B050"/>
                          </a:solidFill>
                          <a:effectLst/>
                          <a:latin typeface="Calibri"/>
                          <a:ea typeface="Calibri"/>
                          <a:cs typeface="Times New Roman"/>
                        </a:rPr>
                        <a:t>✓ </a:t>
                      </a:r>
                      <a:r>
                        <a:rPr lang="de-DE" sz="600" kern="1200">
                          <a:solidFill>
                            <a:schemeClr val="bg1"/>
                          </a:solidFill>
                          <a:latin typeface="+mn-lt"/>
                          <a:ea typeface="+mn-ea"/>
                          <a:cs typeface="+mn-cs"/>
                        </a:rPr>
                        <a:t>Übernahme des Designs der </a:t>
                      </a:r>
                      <a:r>
                        <a:rPr lang="de-DE" sz="600" kern="1200" err="1">
                          <a:solidFill>
                            <a:schemeClr val="bg1"/>
                          </a:solidFill>
                          <a:latin typeface="+mn-lt"/>
                          <a:ea typeface="+mn-ea"/>
                          <a:cs typeface="+mn-cs"/>
                        </a:rPr>
                        <a:t>PlanQK</a:t>
                      </a:r>
                      <a:r>
                        <a:rPr lang="de-DE" sz="600" kern="1200">
                          <a:solidFill>
                            <a:schemeClr val="bg1"/>
                          </a:solidFill>
                          <a:latin typeface="+mn-lt"/>
                          <a:ea typeface="+mn-ea"/>
                          <a:cs typeface="+mn-cs"/>
                        </a:rPr>
                        <a:t> Website </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de-DE" sz="600" kern="1200">
                        <a:solidFill>
                          <a:schemeClr val="bg1"/>
                        </a:solidFill>
                        <a:latin typeface="+mn-lt"/>
                        <a:ea typeface="+mn-ea"/>
                        <a:cs typeface="+mn-cs"/>
                      </a:endParaRPr>
                    </a:p>
                  </a:txBody>
                  <a:tcPr marL="68580" marR="68580" marT="34290" marB="34290"/>
                </a:tc>
                <a:extLst>
                  <a:ext uri="{0D108BD9-81ED-4DB2-BD59-A6C34878D82A}">
                    <a16:rowId xmlns:a16="http://schemas.microsoft.com/office/drawing/2014/main" val="1895135474"/>
                  </a:ext>
                </a:extLst>
              </a:tr>
              <a:tr h="36222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600" b="1">
                          <a:solidFill>
                            <a:schemeClr val="bg1"/>
                          </a:solidFill>
                        </a:rPr>
                        <a:t>Responsive Gestaltung</a:t>
                      </a:r>
                    </a:p>
                  </a:txBody>
                  <a:tcPr marL="68580" marR="68580" marT="34290" marB="34290"/>
                </a:tc>
                <a:tc>
                  <a:txBody>
                    <a:bodyPr/>
                    <a:lstStyle/>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1" kern="1200">
                          <a:solidFill>
                            <a:schemeClr val="bg1"/>
                          </a:solidFill>
                          <a:latin typeface="+mn-lt"/>
                          <a:ea typeface="+mn-ea"/>
                          <a:cs typeface="+mn-cs"/>
                        </a:rPr>
                        <a:t>Anpassungsfähigkeit an verschiedene Geräte </a:t>
                      </a:r>
                      <a:r>
                        <a:rPr lang="de-DE" sz="600" kern="1200">
                          <a:solidFill>
                            <a:schemeClr val="bg1"/>
                          </a:solidFill>
                          <a:latin typeface="+mn-lt"/>
                          <a:ea typeface="+mn-ea"/>
                          <a:cs typeface="+mn-cs"/>
                        </a:rPr>
                        <a:t>(Desktop, Tablet, Smartphone).</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kern="1200">
                          <a:solidFill>
                            <a:schemeClr val="bg1"/>
                          </a:solidFill>
                          <a:latin typeface="+mn-lt"/>
                          <a:ea typeface="+mn-ea"/>
                          <a:cs typeface="+mn-cs"/>
                        </a:rPr>
                        <a:t>Testen der Darstellung auf verschiedenen Bildschirmgrößen (Desktop, Tablet, Smartphone).</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kern="1200">
                          <a:solidFill>
                            <a:schemeClr val="bg1"/>
                          </a:solidFill>
                          <a:latin typeface="+mn-lt"/>
                          <a:ea typeface="+mn-ea"/>
                          <a:cs typeface="+mn-cs"/>
                        </a:rPr>
                        <a:t>Flexible Layouts und die Anpassung von Schriftgrößen und -arten.</a:t>
                      </a:r>
                    </a:p>
                  </a:txBody>
                  <a:tcPr marL="68580" marR="68580" marT="34290" marB="34290"/>
                </a:tc>
                <a:tc>
                  <a:txBody>
                    <a:bodyPr/>
                    <a:lstStyle/>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0" kern="1200">
                          <a:solidFill>
                            <a:schemeClr val="bg1"/>
                          </a:solidFill>
                          <a:latin typeface="+mn-lt"/>
                          <a:ea typeface="+mn-ea"/>
                          <a:cs typeface="+mn-cs"/>
                        </a:rPr>
                        <a:t>+ Verbesserte Benutzerfreundlichkeit auf verschiedenen Geräten.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0" kern="1200">
                          <a:solidFill>
                            <a:schemeClr val="bg1"/>
                          </a:solidFill>
                          <a:latin typeface="+mn-lt"/>
                          <a:ea typeface="+mn-ea"/>
                          <a:cs typeface="+mn-cs"/>
                        </a:rPr>
                        <a:t>+ Erhöht die Reichweite durch eine bessere Nutzererfahrung auf Mobilgeräten.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0" kern="1200">
                          <a:solidFill>
                            <a:schemeClr val="bg1"/>
                          </a:solidFill>
                          <a:latin typeface="+mn-lt"/>
                          <a:ea typeface="+mn-ea"/>
                          <a:cs typeface="+mn-cs"/>
                        </a:rPr>
                        <a:t>- Höhere Entwicklungszeit und –kosten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0" kern="1200">
                          <a:solidFill>
                            <a:schemeClr val="bg1"/>
                          </a:solidFill>
                          <a:latin typeface="+mn-lt"/>
                          <a:ea typeface="+mn-ea"/>
                          <a:cs typeface="+mn-cs"/>
                        </a:rPr>
                        <a:t>- Komplexität bei der Sicherstellung, dass alle Elemente auf kleinen Bildschirmen funktionieren.</a:t>
                      </a: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de-DE" sz="900" kern="100">
                          <a:solidFill>
                            <a:schemeClr val="bg1"/>
                          </a:solidFill>
                          <a:effectLst/>
                          <a:latin typeface="Calibri"/>
                          <a:ea typeface="Calibri"/>
                          <a:cs typeface="Times New Roman"/>
                        </a:rPr>
                        <a:t>×</a:t>
                      </a:r>
                      <a:r>
                        <a:rPr lang="de-DE" sz="900" kern="100">
                          <a:solidFill>
                            <a:srgbClr val="00B050"/>
                          </a:solidFill>
                          <a:effectLst/>
                          <a:latin typeface="Calibri"/>
                          <a:ea typeface="Calibri"/>
                          <a:cs typeface="Times New Roman"/>
                        </a:rPr>
                        <a:t> </a:t>
                      </a:r>
                      <a:r>
                        <a:rPr lang="de-DE" sz="600" kern="1200">
                          <a:solidFill>
                            <a:schemeClr val="bg1"/>
                          </a:solidFill>
                          <a:effectLst/>
                          <a:latin typeface="+mn-lt"/>
                          <a:ea typeface="+mn-ea"/>
                          <a:cs typeface="+mn-cs"/>
                        </a:rPr>
                        <a:t>Definition im Userinterview</a:t>
                      </a:r>
                      <a:endParaRPr lang="de-DE" sz="600" kern="1200">
                        <a:solidFill>
                          <a:schemeClr val="bg1"/>
                        </a:solidFill>
                        <a:latin typeface="+mn-lt"/>
                        <a:ea typeface="+mn-ea"/>
                        <a:cs typeface="+mn-cs"/>
                      </a:endParaRP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de-DE" sz="600" kern="1200">
                        <a:solidFill>
                          <a:schemeClr val="bg1"/>
                        </a:solidFill>
                        <a:latin typeface="+mn-lt"/>
                        <a:ea typeface="+mn-ea"/>
                        <a:cs typeface="+mn-cs"/>
                      </a:endParaRPr>
                    </a:p>
                  </a:txBody>
                  <a:tcPr marL="68580" marR="68580" marT="34290" marB="34290"/>
                </a:tc>
                <a:extLst>
                  <a:ext uri="{0D108BD9-81ED-4DB2-BD59-A6C34878D82A}">
                    <a16:rowId xmlns:a16="http://schemas.microsoft.com/office/drawing/2014/main" val="2938510299"/>
                  </a:ext>
                </a:extLst>
              </a:tr>
              <a:tr h="5807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600" b="1">
                          <a:solidFill>
                            <a:schemeClr val="bg1"/>
                          </a:solidFill>
                        </a:rPr>
                        <a:t>Farbkodierung</a:t>
                      </a:r>
                    </a:p>
                  </a:txBody>
                  <a:tcPr marL="68580" marR="68580" marT="34290" marB="34290"/>
                </a:tc>
                <a:tc>
                  <a:txBody>
                    <a:bodyPr/>
                    <a:lstStyle/>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1" kern="1200">
                          <a:solidFill>
                            <a:schemeClr val="bg1"/>
                          </a:solidFill>
                          <a:latin typeface="+mn-lt"/>
                          <a:ea typeface="+mn-ea"/>
                          <a:cs typeface="+mn-cs"/>
                        </a:rPr>
                        <a:t>Farben gezielt einsetzen</a:t>
                      </a:r>
                      <a:r>
                        <a:rPr lang="de-DE" sz="600" kern="1200">
                          <a:solidFill>
                            <a:schemeClr val="bg1"/>
                          </a:solidFill>
                          <a:latin typeface="+mn-lt"/>
                          <a:ea typeface="+mn-ea"/>
                          <a:cs typeface="+mn-cs"/>
                        </a:rPr>
                        <a:t>, um Informationen zu kategorisieren oder zu priorisieren. Beispiel: Grün für positive, Rot für negative Trends.</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1" kern="1200">
                          <a:solidFill>
                            <a:schemeClr val="bg1"/>
                          </a:solidFill>
                          <a:latin typeface="+mn-lt"/>
                          <a:ea typeface="+mn-ea"/>
                          <a:cs typeface="+mn-cs"/>
                        </a:rPr>
                        <a:t>Konsistenz</a:t>
                      </a:r>
                      <a:r>
                        <a:rPr lang="de-DE" sz="600" kern="1200">
                          <a:solidFill>
                            <a:schemeClr val="bg1"/>
                          </a:solidFill>
                          <a:latin typeface="+mn-lt"/>
                          <a:ea typeface="+mn-ea"/>
                          <a:cs typeface="+mn-cs"/>
                        </a:rPr>
                        <a:t>: Verwendung einer einheitlichen Farbpalette, um Verwirrung zu vermeiden.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1" kern="1200">
                          <a:solidFill>
                            <a:schemeClr val="bg1"/>
                          </a:solidFill>
                          <a:latin typeface="+mn-lt"/>
                          <a:ea typeface="+mn-ea"/>
                          <a:cs typeface="+mn-cs"/>
                        </a:rPr>
                        <a:t>Kontrast beachten: </a:t>
                      </a:r>
                      <a:r>
                        <a:rPr lang="de-DE" sz="600" kern="1200">
                          <a:solidFill>
                            <a:schemeClr val="bg1"/>
                          </a:solidFill>
                          <a:latin typeface="+mn-lt"/>
                          <a:ea typeface="+mn-ea"/>
                          <a:cs typeface="+mn-cs"/>
                        </a:rPr>
                        <a:t>ausreichend Kontrast zwischen Text und Hintergrundfarbe für optimale Lesbarkeit.</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1" kern="1200">
                          <a:solidFill>
                            <a:schemeClr val="bg1"/>
                          </a:solidFill>
                          <a:latin typeface="+mn-lt"/>
                          <a:ea typeface="+mn-ea"/>
                          <a:cs typeface="+mn-cs"/>
                        </a:rPr>
                        <a:t>Testen</a:t>
                      </a:r>
                      <a:r>
                        <a:rPr lang="de-DE" sz="600" kern="1200">
                          <a:solidFill>
                            <a:schemeClr val="bg1"/>
                          </a:solidFill>
                          <a:latin typeface="+mn-lt"/>
                          <a:ea typeface="+mn-ea"/>
                          <a:cs typeface="+mn-cs"/>
                        </a:rPr>
                        <a:t>: Validierung der Farbcodierung mit Nutzertests</a:t>
                      </a:r>
                    </a:p>
                  </a:txBody>
                  <a:tcPr marL="68580" marR="68580" marT="34290" marB="34290"/>
                </a:tc>
                <a:tc>
                  <a:txBody>
                    <a:bodyPr/>
                    <a:lstStyle/>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0" kern="1200">
                          <a:solidFill>
                            <a:schemeClr val="bg1"/>
                          </a:solidFill>
                          <a:latin typeface="+mn-lt"/>
                          <a:ea typeface="+mn-ea"/>
                          <a:cs typeface="+mn-cs"/>
                        </a:rPr>
                        <a:t>+ Schnelle Orientierung: Nutzer erkennen Informationen oder Kategorien intuitiv durch Farben.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0" kern="1200">
                          <a:solidFill>
                            <a:schemeClr val="bg1"/>
                          </a:solidFill>
                          <a:latin typeface="+mn-lt"/>
                          <a:ea typeface="+mn-ea"/>
                          <a:cs typeface="+mn-cs"/>
                        </a:rPr>
                        <a:t>+ Verbesserte Strukturierung: Farben helfen, Inhalte zu organisieren und hervorzuheben.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0" kern="1200">
                          <a:solidFill>
                            <a:schemeClr val="bg1"/>
                          </a:solidFill>
                          <a:latin typeface="+mn-lt"/>
                          <a:ea typeface="+mn-ea"/>
                          <a:cs typeface="+mn-cs"/>
                        </a:rPr>
                        <a:t>+ Universalität: Farben funktionieren unabhängig von Sprachbarrieren.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0" kern="1200">
                          <a:solidFill>
                            <a:schemeClr val="bg1"/>
                          </a:solidFill>
                          <a:latin typeface="+mn-lt"/>
                          <a:ea typeface="+mn-ea"/>
                          <a:cs typeface="+mn-cs"/>
                        </a:rPr>
                        <a:t>- Überladenheit: Zu viele Farben können verwirren und unprofessionell wirken.</a:t>
                      </a: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de-DE" sz="900" kern="100">
                          <a:solidFill>
                            <a:srgbClr val="00B050"/>
                          </a:solidFill>
                          <a:effectLst/>
                          <a:latin typeface="Calibri"/>
                          <a:ea typeface="Calibri"/>
                          <a:cs typeface="Times New Roman"/>
                        </a:rPr>
                        <a:t>✓ </a:t>
                      </a:r>
                      <a:r>
                        <a:rPr lang="de-DE" sz="600" kern="1200">
                          <a:solidFill>
                            <a:schemeClr val="bg1"/>
                          </a:solidFill>
                          <a:latin typeface="+mn-lt"/>
                          <a:ea typeface="+mn-ea"/>
                          <a:cs typeface="+mn-cs"/>
                        </a:rPr>
                        <a:t>Übernahme der Farbkodierung der </a:t>
                      </a:r>
                      <a:r>
                        <a:rPr lang="de-DE" sz="600" kern="1200" err="1">
                          <a:solidFill>
                            <a:schemeClr val="bg1"/>
                          </a:solidFill>
                          <a:latin typeface="+mn-lt"/>
                          <a:ea typeface="+mn-ea"/>
                          <a:cs typeface="+mn-cs"/>
                        </a:rPr>
                        <a:t>PlanQK</a:t>
                      </a:r>
                      <a:r>
                        <a:rPr lang="de-DE" sz="600" kern="1200">
                          <a:solidFill>
                            <a:schemeClr val="bg1"/>
                          </a:solidFill>
                          <a:latin typeface="+mn-lt"/>
                          <a:ea typeface="+mn-ea"/>
                          <a:cs typeface="+mn-cs"/>
                        </a:rPr>
                        <a:t> Website </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de-DE" sz="600" kern="1200">
                        <a:solidFill>
                          <a:schemeClr val="bg1"/>
                        </a:solidFill>
                        <a:latin typeface="+mn-lt"/>
                        <a:ea typeface="+mn-ea"/>
                        <a:cs typeface="+mn-cs"/>
                      </a:endParaRPr>
                    </a:p>
                  </a:txBody>
                  <a:tcPr marL="68580" marR="68580" marT="34290" marB="34290"/>
                </a:tc>
                <a:extLst>
                  <a:ext uri="{0D108BD9-81ED-4DB2-BD59-A6C34878D82A}">
                    <a16:rowId xmlns:a16="http://schemas.microsoft.com/office/drawing/2014/main" val="3123342965"/>
                  </a:ext>
                </a:extLst>
              </a:tr>
              <a:tr h="51216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600" b="1">
                          <a:solidFill>
                            <a:schemeClr val="bg1"/>
                          </a:solidFill>
                        </a:rPr>
                        <a:t>White Space (Freiraum):</a:t>
                      </a:r>
                    </a:p>
                  </a:txBody>
                  <a:tcPr marL="68580" marR="68580" marT="34290" marB="34290"/>
                </a:tc>
                <a:tc>
                  <a:txBody>
                    <a:bodyPr/>
                    <a:lstStyle/>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kern="1200">
                          <a:solidFill>
                            <a:schemeClr val="bg1"/>
                          </a:solidFill>
                          <a:latin typeface="+mn-lt"/>
                          <a:ea typeface="+mn-ea"/>
                          <a:cs typeface="+mn-cs"/>
                        </a:rPr>
                        <a:t>Ausreichend Freiraum um Texte und Grafiken schafft </a:t>
                      </a:r>
                      <a:r>
                        <a:rPr lang="de-DE" sz="600" b="1" kern="1200">
                          <a:solidFill>
                            <a:schemeClr val="bg1"/>
                          </a:solidFill>
                          <a:latin typeface="+mn-lt"/>
                          <a:ea typeface="+mn-ea"/>
                          <a:cs typeface="+mn-cs"/>
                        </a:rPr>
                        <a:t>Übersichtlichkeit</a:t>
                      </a:r>
                      <a:r>
                        <a:rPr lang="de-DE" sz="600" kern="1200">
                          <a:solidFill>
                            <a:schemeClr val="bg1"/>
                          </a:solidFill>
                          <a:latin typeface="+mn-lt"/>
                          <a:ea typeface="+mn-ea"/>
                          <a:cs typeface="+mn-cs"/>
                        </a:rPr>
                        <a:t> und erleichtert die Aufnahme der Inhalte.</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1" kern="1200">
                          <a:solidFill>
                            <a:schemeClr val="bg1"/>
                          </a:solidFill>
                          <a:latin typeface="+mn-lt"/>
                          <a:ea typeface="+mn-ea"/>
                          <a:cs typeface="+mn-cs"/>
                        </a:rPr>
                        <a:t>Ausgewogene Abstände</a:t>
                      </a:r>
                      <a:r>
                        <a:rPr lang="de-DE" sz="600" kern="1200">
                          <a:solidFill>
                            <a:schemeClr val="bg1"/>
                          </a:solidFill>
                          <a:latin typeface="+mn-lt"/>
                          <a:ea typeface="+mn-ea"/>
                          <a:cs typeface="+mn-cs"/>
                        </a:rPr>
                        <a:t>: Konsistente Abstände zwischen Absätzen, Überschriften und Bildern.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1" kern="1200">
                          <a:solidFill>
                            <a:schemeClr val="bg1"/>
                          </a:solidFill>
                          <a:latin typeface="+mn-lt"/>
                          <a:ea typeface="+mn-ea"/>
                          <a:cs typeface="+mn-cs"/>
                        </a:rPr>
                        <a:t>Responsive Design beachten</a:t>
                      </a:r>
                      <a:r>
                        <a:rPr lang="de-DE" sz="600" kern="1200">
                          <a:solidFill>
                            <a:schemeClr val="bg1"/>
                          </a:solidFill>
                          <a:latin typeface="+mn-lt"/>
                          <a:ea typeface="+mn-ea"/>
                          <a:cs typeface="+mn-cs"/>
                        </a:rPr>
                        <a:t>: Freiraum soll auf verschiedenen Geräten proportional bleiben.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1" kern="1200">
                          <a:solidFill>
                            <a:schemeClr val="bg1"/>
                          </a:solidFill>
                          <a:latin typeface="+mn-lt"/>
                          <a:ea typeface="+mn-ea"/>
                          <a:cs typeface="+mn-cs"/>
                        </a:rPr>
                        <a:t>Negativer Freiraum: </a:t>
                      </a:r>
                      <a:r>
                        <a:rPr lang="de-DE" sz="600" kern="1200">
                          <a:solidFill>
                            <a:schemeClr val="bg1"/>
                          </a:solidFill>
                          <a:latin typeface="+mn-lt"/>
                          <a:ea typeface="+mn-ea"/>
                          <a:cs typeface="+mn-cs"/>
                        </a:rPr>
                        <a:t>Wie wird der „leere Raum“ verwendet, um den Fokus zu lenken, statt ihn einfach „leer“ zu lassen.</a:t>
                      </a:r>
                    </a:p>
                  </a:txBody>
                  <a:tcPr marL="68580" marR="68580" marT="34290" marB="34290"/>
                </a:tc>
                <a:tc>
                  <a:txBody>
                    <a:bodyPr/>
                    <a:lstStyle/>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0" kern="1200">
                          <a:solidFill>
                            <a:schemeClr val="bg1"/>
                          </a:solidFill>
                          <a:latin typeface="+mn-lt"/>
                          <a:ea typeface="+mn-ea"/>
                          <a:cs typeface="+mn-cs"/>
                        </a:rPr>
                        <a:t>+ Erhöhte Lesbarkeit: Freiraum trennt Inhalte visuell und macht sie leichter erfassbar.</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0" kern="1200">
                          <a:solidFill>
                            <a:schemeClr val="bg1"/>
                          </a:solidFill>
                          <a:latin typeface="+mn-lt"/>
                          <a:ea typeface="+mn-ea"/>
                          <a:cs typeface="+mn-cs"/>
                        </a:rPr>
                        <a:t>+ Fokuslenkung: Lenkt die Aufmerksamkeit des Nutzers auf wesentliche Inhalte.</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0" kern="1200">
                          <a:solidFill>
                            <a:schemeClr val="bg1"/>
                          </a:solidFill>
                          <a:latin typeface="+mn-lt"/>
                          <a:ea typeface="+mn-ea"/>
                          <a:cs typeface="+mn-cs"/>
                        </a:rPr>
                        <a:t>+ Entlastung für die Augen: Verhindert visuelle Überforderung, besonders bei komplexen Seiten.</a:t>
                      </a: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de-DE" sz="600" b="0" kern="1200">
                          <a:solidFill>
                            <a:schemeClr val="bg1"/>
                          </a:solidFill>
                          <a:latin typeface="+mn-lt"/>
                          <a:ea typeface="+mn-ea"/>
                          <a:cs typeface="+mn-cs"/>
                        </a:rPr>
                        <a:t>- Platzbedarf: Kann auf kleinen Bildschirmen oder in begrenztem Layout Platzprobleme verursachen.</a:t>
                      </a: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de-DE" sz="900" kern="100">
                          <a:solidFill>
                            <a:srgbClr val="00B050"/>
                          </a:solidFill>
                          <a:effectLst/>
                          <a:latin typeface="Calibri"/>
                          <a:ea typeface="Calibri"/>
                          <a:cs typeface="Times New Roman"/>
                        </a:rPr>
                        <a:t>✓ </a:t>
                      </a:r>
                      <a:r>
                        <a:rPr lang="de-DE" sz="600" kern="1200">
                          <a:solidFill>
                            <a:schemeClr val="bg1"/>
                          </a:solidFill>
                          <a:effectLst/>
                          <a:latin typeface="+mn-lt"/>
                          <a:ea typeface="+mn-ea"/>
                          <a:cs typeface="+mn-cs"/>
                        </a:rPr>
                        <a:t>Best Practice auf Anwendungsfall übertragbar</a:t>
                      </a:r>
                      <a:endParaRPr lang="de-DE" sz="600" kern="1200">
                        <a:solidFill>
                          <a:schemeClr val="bg1"/>
                        </a:solidFill>
                        <a:latin typeface="+mn-lt"/>
                        <a:ea typeface="+mn-ea"/>
                        <a:cs typeface="+mn-cs"/>
                      </a:endParaRPr>
                    </a:p>
                    <a:p>
                      <a:pPr marL="171450" marR="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de-DE" sz="600" kern="1200">
                        <a:solidFill>
                          <a:schemeClr val="bg1"/>
                        </a:solidFill>
                        <a:latin typeface="+mn-lt"/>
                        <a:ea typeface="+mn-ea"/>
                        <a:cs typeface="+mn-cs"/>
                      </a:endParaRPr>
                    </a:p>
                  </a:txBody>
                  <a:tcPr marL="68580" marR="68580" marT="34290" marB="34290"/>
                </a:tc>
                <a:extLst>
                  <a:ext uri="{0D108BD9-81ED-4DB2-BD59-A6C34878D82A}">
                    <a16:rowId xmlns:a16="http://schemas.microsoft.com/office/drawing/2014/main" val="2399187917"/>
                  </a:ext>
                </a:extLst>
              </a:tr>
            </a:tbl>
          </a:graphicData>
        </a:graphic>
      </p:graphicFrame>
      <p:sp>
        <p:nvSpPr>
          <p:cNvPr id="5" name="Textfeld 4">
            <a:extLst>
              <a:ext uri="{FF2B5EF4-FFF2-40B4-BE49-F238E27FC236}">
                <a16:creationId xmlns:a16="http://schemas.microsoft.com/office/drawing/2014/main" id="{106BCD92-3A65-DF75-E1EE-8461E7B747E9}"/>
              </a:ext>
            </a:extLst>
          </p:cNvPr>
          <p:cNvSpPr txBox="1"/>
          <p:nvPr/>
        </p:nvSpPr>
        <p:spPr>
          <a:xfrm>
            <a:off x="8070755" y="4877862"/>
            <a:ext cx="929640" cy="246221"/>
          </a:xfrm>
          <a:prstGeom prst="rect">
            <a:avLst/>
          </a:prstGeom>
          <a:noFill/>
        </p:spPr>
        <p:txBody>
          <a:bodyPr wrap="square" rtlCol="0">
            <a:spAutoFit/>
          </a:bodyPr>
          <a:lstStyle/>
          <a:p>
            <a:r>
              <a:rPr lang="de-DE" sz="1000" dirty="0">
                <a:solidFill>
                  <a:schemeClr val="bg2"/>
                </a:solidFill>
              </a:rPr>
              <a:t>Quelle: [23]</a:t>
            </a:r>
          </a:p>
        </p:txBody>
      </p:sp>
    </p:spTree>
    <p:extLst>
      <p:ext uri="{BB962C8B-B14F-4D97-AF65-F5344CB8AC3E}">
        <p14:creationId xmlns:p14="http://schemas.microsoft.com/office/powerpoint/2010/main" val="27200474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95856-1A89-857D-FA2F-D016ED85EE37}"/>
              </a:ext>
            </a:extLst>
          </p:cNvPr>
          <p:cNvSpPr>
            <a:spLocks noGrp="1"/>
          </p:cNvSpPr>
          <p:nvPr>
            <p:ph type="title"/>
          </p:nvPr>
        </p:nvSpPr>
        <p:spPr/>
        <p:txBody>
          <a:bodyPr/>
          <a:lstStyle/>
          <a:p>
            <a:r>
              <a:rPr lang="en-US"/>
              <a:t>API </a:t>
            </a:r>
            <a:r>
              <a:rPr lang="en-US" err="1"/>
              <a:t>Nutzung</a:t>
            </a:r>
            <a:r>
              <a:rPr lang="en-US"/>
              <a:t> Python</a:t>
            </a:r>
          </a:p>
        </p:txBody>
      </p:sp>
      <p:sp>
        <p:nvSpPr>
          <p:cNvPr id="3" name="Content Placeholder 2">
            <a:extLst>
              <a:ext uri="{FF2B5EF4-FFF2-40B4-BE49-F238E27FC236}">
                <a16:creationId xmlns:a16="http://schemas.microsoft.com/office/drawing/2014/main" id="{0866A2E3-DF7B-65BA-CC7D-36EA193B9F7B}"/>
              </a:ext>
            </a:extLst>
          </p:cNvPr>
          <p:cNvSpPr>
            <a:spLocks noGrp="1"/>
          </p:cNvSpPr>
          <p:nvPr>
            <p:ph idx="1"/>
          </p:nvPr>
        </p:nvSpPr>
        <p:spPr/>
        <p:txBody>
          <a:bodyPr/>
          <a:lstStyle/>
          <a:p>
            <a:r>
              <a:rPr lang="en-US" err="1"/>
              <a:t>Nutzung</a:t>
            </a:r>
            <a:r>
              <a:rPr lang="en-US"/>
              <a:t> der API </a:t>
            </a:r>
            <a:r>
              <a:rPr lang="en-US" err="1"/>
              <a:t>wie</a:t>
            </a:r>
            <a:r>
              <a:rPr lang="en-US"/>
              <a:t> in der </a:t>
            </a:r>
            <a:r>
              <a:rPr lang="en-US" err="1"/>
              <a:t>Dokumentation</a:t>
            </a:r>
            <a:r>
              <a:rPr lang="en-US"/>
              <a:t> </a:t>
            </a:r>
            <a:r>
              <a:rPr lang="en-US" err="1"/>
              <a:t>beschrieben</a:t>
            </a:r>
            <a:r>
              <a:rPr lang="en-US"/>
              <a:t> um den Service </a:t>
            </a:r>
            <a:r>
              <a:rPr lang="en-US" err="1"/>
              <a:t>zu</a:t>
            </a:r>
            <a:r>
              <a:rPr lang="en-US"/>
              <a:t> </a:t>
            </a:r>
            <a:r>
              <a:rPr lang="en-US" err="1"/>
              <a:t>nutzen</a:t>
            </a:r>
          </a:p>
          <a:p>
            <a:r>
              <a:rPr lang="en-US" err="1"/>
              <a:t>Ergänzung</a:t>
            </a:r>
            <a:r>
              <a:rPr lang="en-US"/>
              <a:t> der </a:t>
            </a:r>
            <a:r>
              <a:rPr lang="en-US" err="1"/>
              <a:t>Ausgabe</a:t>
            </a:r>
            <a:r>
              <a:rPr lang="en-US"/>
              <a:t> um Status &amp; </a:t>
            </a:r>
            <a:r>
              <a:rPr lang="en-US" err="1"/>
              <a:t>Resultate</a:t>
            </a:r>
            <a:endParaRPr lang="en-US"/>
          </a:p>
        </p:txBody>
      </p:sp>
      <p:sp>
        <p:nvSpPr>
          <p:cNvPr id="4" name="TextBox 3">
            <a:extLst>
              <a:ext uri="{FF2B5EF4-FFF2-40B4-BE49-F238E27FC236}">
                <a16:creationId xmlns:a16="http://schemas.microsoft.com/office/drawing/2014/main" id="{3A352525-7773-C4B9-E57E-22C618668A30}"/>
              </a:ext>
            </a:extLst>
          </p:cNvPr>
          <p:cNvSpPr txBox="1"/>
          <p:nvPr/>
        </p:nvSpPr>
        <p:spPr>
          <a:xfrm>
            <a:off x="555625" y="2571750"/>
            <a:ext cx="8035925"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E3E3E3"/>
                </a:solidFill>
                <a:latin typeface="Courier New"/>
                <a:cs typeface="Courier New"/>
              </a:rPr>
              <a:t>Status: id='7cfcade9-6400-4855-be63-798f632d31d4' status=&lt;</a:t>
            </a:r>
            <a:r>
              <a:rPr lang="en-US" err="1">
                <a:solidFill>
                  <a:srgbClr val="E3E3E3"/>
                </a:solidFill>
                <a:latin typeface="Courier New"/>
                <a:cs typeface="Courier New"/>
              </a:rPr>
              <a:t>JobStatus.PENDING</a:t>
            </a:r>
            <a:r>
              <a:rPr lang="en-US">
                <a:solidFill>
                  <a:srgbClr val="E3E3E3"/>
                </a:solidFill>
                <a:latin typeface="Courier New"/>
                <a:cs typeface="Courier New"/>
              </a:rPr>
              <a:t>: 'PENDING'&gt; </a:t>
            </a:r>
            <a:r>
              <a:rPr lang="en-US" err="1">
                <a:solidFill>
                  <a:srgbClr val="E3E3E3"/>
                </a:solidFill>
                <a:latin typeface="Courier New"/>
                <a:cs typeface="Courier New"/>
              </a:rPr>
              <a:t>created_at</a:t>
            </a:r>
            <a:r>
              <a:rPr lang="en-US">
                <a:solidFill>
                  <a:srgbClr val="E3E3E3"/>
                </a:solidFill>
                <a:latin typeface="Courier New"/>
                <a:cs typeface="Courier New"/>
              </a:rPr>
              <a:t>='2025-01-12 22:04:04' </a:t>
            </a:r>
            <a:r>
              <a:rPr lang="en-US" err="1">
                <a:solidFill>
                  <a:srgbClr val="E3E3E3"/>
                </a:solidFill>
                <a:latin typeface="Courier New"/>
                <a:cs typeface="Courier New"/>
              </a:rPr>
              <a:t>started_at</a:t>
            </a:r>
            <a:r>
              <a:rPr lang="en-US">
                <a:solidFill>
                  <a:srgbClr val="E3E3E3"/>
                </a:solidFill>
                <a:latin typeface="Courier New"/>
                <a:cs typeface="Courier New"/>
              </a:rPr>
              <a:t>=None </a:t>
            </a:r>
            <a:r>
              <a:rPr lang="en-US" err="1">
                <a:solidFill>
                  <a:srgbClr val="E3E3E3"/>
                </a:solidFill>
                <a:latin typeface="Courier New"/>
                <a:cs typeface="Courier New"/>
              </a:rPr>
              <a:t>ended_at</a:t>
            </a:r>
            <a:r>
              <a:rPr lang="en-US">
                <a:solidFill>
                  <a:srgbClr val="E3E3E3"/>
                </a:solidFill>
                <a:latin typeface="Courier New"/>
                <a:cs typeface="Courier New"/>
              </a:rPr>
              <a:t>=None </a:t>
            </a:r>
            <a:endParaRPr lang="en-US"/>
          </a:p>
          <a:p>
            <a:endParaRPr lang="en-US">
              <a:solidFill>
                <a:srgbClr val="E3E3E3"/>
              </a:solidFill>
              <a:latin typeface="Courier New"/>
              <a:cs typeface="Courier New"/>
            </a:endParaRPr>
          </a:p>
          <a:p>
            <a:r>
              <a:rPr lang="en-US" err="1">
                <a:solidFill>
                  <a:srgbClr val="E3E3E3"/>
                </a:solidFill>
                <a:latin typeface="Courier New"/>
                <a:cs typeface="Courier New"/>
              </a:rPr>
              <a:t>Ergebnis</a:t>
            </a:r>
            <a:r>
              <a:rPr lang="en-US">
                <a:solidFill>
                  <a:srgbClr val="E3E3E3"/>
                </a:solidFill>
                <a:latin typeface="Courier New"/>
                <a:cs typeface="Courier New"/>
              </a:rPr>
              <a:t>: {'</a:t>
            </a:r>
            <a:r>
              <a:rPr lang="en-US" err="1">
                <a:solidFill>
                  <a:srgbClr val="E3E3E3"/>
                </a:solidFill>
                <a:latin typeface="Courier New"/>
                <a:cs typeface="Courier New"/>
              </a:rPr>
              <a:t>backend_name</a:t>
            </a:r>
            <a:r>
              <a:rPr lang="en-US">
                <a:solidFill>
                  <a:srgbClr val="E3E3E3"/>
                </a:solidFill>
                <a:latin typeface="Courier New"/>
                <a:cs typeface="Courier New"/>
              </a:rPr>
              <a:t>': '</a:t>
            </a:r>
            <a:r>
              <a:rPr lang="en-US" err="1">
                <a:solidFill>
                  <a:srgbClr val="E3E3E3"/>
                </a:solidFill>
                <a:latin typeface="Courier New"/>
                <a:cs typeface="Courier New"/>
              </a:rPr>
              <a:t>azure.ionq.simulator</a:t>
            </a:r>
            <a:r>
              <a:rPr lang="en-US">
                <a:solidFill>
                  <a:srgbClr val="E3E3E3"/>
                </a:solidFill>
                <a:latin typeface="Courier New"/>
                <a:cs typeface="Courier New"/>
              </a:rPr>
              <a:t>', '</a:t>
            </a:r>
            <a:r>
              <a:rPr lang="en-US" err="1">
                <a:solidFill>
                  <a:srgbClr val="E3E3E3"/>
                </a:solidFill>
                <a:latin typeface="Courier New"/>
                <a:cs typeface="Courier New"/>
              </a:rPr>
              <a:t>job_id</a:t>
            </a:r>
            <a:r>
              <a:rPr lang="en-US">
                <a:solidFill>
                  <a:srgbClr val="E3E3E3"/>
                </a:solidFill>
                <a:latin typeface="Courier New"/>
                <a:cs typeface="Courier New"/>
              </a:rPr>
              <a:t>': 'e1253d12-1d00-40c8-918b-40ddbbb92070', 'counts': {'0000': 34, '0001': 111, '0010': 1, '0011': 5, '0100': 116, '0101': 158, '0110': 3, '0111': 48, '1000': 244, '1001': 84, '1010': 35, '1011': 46, '1100': 51, '1101': 16, '1110': 43, '1111': 29}, 'shots': 1024}</a:t>
            </a:r>
            <a:endParaRPr lang="en-US"/>
          </a:p>
        </p:txBody>
      </p:sp>
      <p:sp>
        <p:nvSpPr>
          <p:cNvPr id="5" name="Textfeld 4">
            <a:extLst>
              <a:ext uri="{FF2B5EF4-FFF2-40B4-BE49-F238E27FC236}">
                <a16:creationId xmlns:a16="http://schemas.microsoft.com/office/drawing/2014/main" id="{F015705A-7B79-9F59-23FC-5280A39830F9}"/>
              </a:ext>
            </a:extLst>
          </p:cNvPr>
          <p:cNvSpPr txBox="1"/>
          <p:nvPr/>
        </p:nvSpPr>
        <p:spPr>
          <a:xfrm>
            <a:off x="8070755" y="4877862"/>
            <a:ext cx="929640" cy="246221"/>
          </a:xfrm>
          <a:prstGeom prst="rect">
            <a:avLst/>
          </a:prstGeom>
          <a:noFill/>
        </p:spPr>
        <p:txBody>
          <a:bodyPr wrap="square" rtlCol="0">
            <a:spAutoFit/>
          </a:bodyPr>
          <a:lstStyle/>
          <a:p>
            <a:r>
              <a:rPr lang="de-DE" sz="1000" dirty="0">
                <a:solidFill>
                  <a:schemeClr val="bg2"/>
                </a:solidFill>
              </a:rPr>
              <a:t>Quelle: [21]</a:t>
            </a:r>
          </a:p>
        </p:txBody>
      </p:sp>
    </p:spTree>
    <p:extLst>
      <p:ext uri="{BB962C8B-B14F-4D97-AF65-F5344CB8AC3E}">
        <p14:creationId xmlns:p14="http://schemas.microsoft.com/office/powerpoint/2010/main" val="30636719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95856-1A89-857D-FA2F-D016ED85EE37}"/>
              </a:ext>
            </a:extLst>
          </p:cNvPr>
          <p:cNvSpPr>
            <a:spLocks noGrp="1"/>
          </p:cNvSpPr>
          <p:nvPr>
            <p:ph type="title"/>
          </p:nvPr>
        </p:nvSpPr>
        <p:spPr/>
        <p:txBody>
          <a:bodyPr/>
          <a:lstStyle/>
          <a:p>
            <a:r>
              <a:rPr lang="en-US"/>
              <a:t>API </a:t>
            </a:r>
            <a:r>
              <a:rPr lang="en-US" err="1"/>
              <a:t>Nutzung</a:t>
            </a:r>
            <a:r>
              <a:rPr lang="en-US"/>
              <a:t> Postman</a:t>
            </a:r>
          </a:p>
        </p:txBody>
      </p:sp>
      <p:pic>
        <p:nvPicPr>
          <p:cNvPr id="9" name="Content Placeholder 8">
            <a:extLst>
              <a:ext uri="{FF2B5EF4-FFF2-40B4-BE49-F238E27FC236}">
                <a16:creationId xmlns:a16="http://schemas.microsoft.com/office/drawing/2014/main" id="{0B75D2D3-E28F-4EED-2701-BEC107055D38}"/>
              </a:ext>
            </a:extLst>
          </p:cNvPr>
          <p:cNvPicPr>
            <a:picLocks noGrp="1" noChangeAspect="1"/>
          </p:cNvPicPr>
          <p:nvPr>
            <p:ph idx="1"/>
          </p:nvPr>
        </p:nvPicPr>
        <p:blipFill>
          <a:blip r:embed="rId2"/>
          <a:stretch>
            <a:fillRect/>
          </a:stretch>
        </p:blipFill>
        <p:spPr>
          <a:xfrm>
            <a:off x="181986" y="1523950"/>
            <a:ext cx="2569727" cy="3416400"/>
          </a:xfrm>
        </p:spPr>
      </p:pic>
      <p:grpSp>
        <p:nvGrpSpPr>
          <p:cNvPr id="12" name="Group 11">
            <a:extLst>
              <a:ext uri="{FF2B5EF4-FFF2-40B4-BE49-F238E27FC236}">
                <a16:creationId xmlns:a16="http://schemas.microsoft.com/office/drawing/2014/main" id="{B74588AA-86C9-136E-46D5-133714FD6124}"/>
              </a:ext>
            </a:extLst>
          </p:cNvPr>
          <p:cNvGrpSpPr/>
          <p:nvPr/>
        </p:nvGrpSpPr>
        <p:grpSpPr>
          <a:xfrm>
            <a:off x="3092450" y="1817392"/>
            <a:ext cx="5740409" cy="2826342"/>
            <a:chOff x="2965450" y="1817392"/>
            <a:chExt cx="5740409" cy="2826342"/>
          </a:xfrm>
        </p:grpSpPr>
        <p:pic>
          <p:nvPicPr>
            <p:cNvPr id="10" name="Picture 9">
              <a:extLst>
                <a:ext uri="{FF2B5EF4-FFF2-40B4-BE49-F238E27FC236}">
                  <a16:creationId xmlns:a16="http://schemas.microsoft.com/office/drawing/2014/main" id="{F9591FA6-B4E6-321E-8E3E-08522D39DD9C}"/>
                </a:ext>
              </a:extLst>
            </p:cNvPr>
            <p:cNvPicPr>
              <a:picLocks noChangeAspect="1"/>
            </p:cNvPicPr>
            <p:nvPr/>
          </p:nvPicPr>
          <p:blipFill>
            <a:blip r:embed="rId3"/>
            <a:srcRect r="84583" b="-112"/>
            <a:stretch/>
          </p:blipFill>
          <p:spPr>
            <a:xfrm>
              <a:off x="2965450" y="1817392"/>
              <a:ext cx="1409704" cy="2826342"/>
            </a:xfrm>
            <a:prstGeom prst="rect">
              <a:avLst/>
            </a:prstGeom>
          </p:spPr>
        </p:pic>
        <p:pic>
          <p:nvPicPr>
            <p:cNvPr id="11" name="Picture 10">
              <a:extLst>
                <a:ext uri="{FF2B5EF4-FFF2-40B4-BE49-F238E27FC236}">
                  <a16:creationId xmlns:a16="http://schemas.microsoft.com/office/drawing/2014/main" id="{57B54DCC-3840-2125-F50E-79381AD397C7}"/>
                </a:ext>
              </a:extLst>
            </p:cNvPr>
            <p:cNvPicPr>
              <a:picLocks noChangeAspect="1"/>
            </p:cNvPicPr>
            <p:nvPr/>
          </p:nvPicPr>
          <p:blipFill>
            <a:blip r:embed="rId3"/>
            <a:srcRect l="52639" b="-112"/>
            <a:stretch/>
          </p:blipFill>
          <p:spPr>
            <a:xfrm>
              <a:off x="4375150" y="1817392"/>
              <a:ext cx="4330709" cy="2826342"/>
            </a:xfrm>
            <a:prstGeom prst="rect">
              <a:avLst/>
            </a:prstGeom>
          </p:spPr>
        </p:pic>
      </p:grpSp>
      <p:sp>
        <p:nvSpPr>
          <p:cNvPr id="13" name="TextBox 12">
            <a:extLst>
              <a:ext uri="{FF2B5EF4-FFF2-40B4-BE49-F238E27FC236}">
                <a16:creationId xmlns:a16="http://schemas.microsoft.com/office/drawing/2014/main" id="{AE88932D-A9A0-3ECB-B0CE-9BB9236330A4}"/>
              </a:ext>
            </a:extLst>
          </p:cNvPr>
          <p:cNvSpPr txBox="1"/>
          <p:nvPr/>
        </p:nvSpPr>
        <p:spPr>
          <a:xfrm>
            <a:off x="1090762" y="1100656"/>
            <a:ext cx="75864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a:solidFill>
                  <a:srgbClr val="FFC000"/>
                </a:solidFill>
              </a:rPr>
              <a:t>Input</a:t>
            </a:r>
          </a:p>
        </p:txBody>
      </p:sp>
      <p:sp>
        <p:nvSpPr>
          <p:cNvPr id="14" name="TextBox 13">
            <a:extLst>
              <a:ext uri="{FF2B5EF4-FFF2-40B4-BE49-F238E27FC236}">
                <a16:creationId xmlns:a16="http://schemas.microsoft.com/office/drawing/2014/main" id="{3F1BE64A-4068-65FB-31DE-D22F177C6CEF}"/>
              </a:ext>
            </a:extLst>
          </p:cNvPr>
          <p:cNvSpPr txBox="1"/>
          <p:nvPr/>
        </p:nvSpPr>
        <p:spPr>
          <a:xfrm>
            <a:off x="5437337" y="1100656"/>
            <a:ext cx="105391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a:solidFill>
                  <a:srgbClr val="FFC000"/>
                </a:solidFill>
              </a:rPr>
              <a:t>Header</a:t>
            </a:r>
            <a:endParaRPr lang="en-US"/>
          </a:p>
        </p:txBody>
      </p:sp>
      <p:sp>
        <p:nvSpPr>
          <p:cNvPr id="3" name="Textfeld 2">
            <a:extLst>
              <a:ext uri="{FF2B5EF4-FFF2-40B4-BE49-F238E27FC236}">
                <a16:creationId xmlns:a16="http://schemas.microsoft.com/office/drawing/2014/main" id="{74191F2C-262F-BD7D-7AEB-59084DEBA946}"/>
              </a:ext>
            </a:extLst>
          </p:cNvPr>
          <p:cNvSpPr txBox="1"/>
          <p:nvPr/>
        </p:nvSpPr>
        <p:spPr>
          <a:xfrm>
            <a:off x="8070755" y="4877862"/>
            <a:ext cx="929640" cy="246221"/>
          </a:xfrm>
          <a:prstGeom prst="rect">
            <a:avLst/>
          </a:prstGeom>
          <a:noFill/>
        </p:spPr>
        <p:txBody>
          <a:bodyPr wrap="square" rtlCol="0">
            <a:spAutoFit/>
          </a:bodyPr>
          <a:lstStyle/>
          <a:p>
            <a:r>
              <a:rPr lang="de-DE" sz="1000" dirty="0">
                <a:solidFill>
                  <a:schemeClr val="bg2"/>
                </a:solidFill>
              </a:rPr>
              <a:t>Quelle: [21]</a:t>
            </a:r>
          </a:p>
        </p:txBody>
      </p:sp>
    </p:spTree>
    <p:extLst>
      <p:ext uri="{BB962C8B-B14F-4D97-AF65-F5344CB8AC3E}">
        <p14:creationId xmlns:p14="http://schemas.microsoft.com/office/powerpoint/2010/main" val="40742534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95856-1A89-857D-FA2F-D016ED85EE37}"/>
              </a:ext>
            </a:extLst>
          </p:cNvPr>
          <p:cNvSpPr>
            <a:spLocks noGrp="1"/>
          </p:cNvSpPr>
          <p:nvPr>
            <p:ph type="title"/>
          </p:nvPr>
        </p:nvSpPr>
        <p:spPr/>
        <p:txBody>
          <a:bodyPr/>
          <a:lstStyle/>
          <a:p>
            <a:r>
              <a:rPr lang="en-US"/>
              <a:t>API </a:t>
            </a:r>
            <a:r>
              <a:rPr lang="en-US" err="1"/>
              <a:t>Nutzung</a:t>
            </a:r>
            <a:r>
              <a:rPr lang="en-US"/>
              <a:t> Postman</a:t>
            </a:r>
          </a:p>
        </p:txBody>
      </p:sp>
      <p:sp>
        <p:nvSpPr>
          <p:cNvPr id="6" name="TextBox 5">
            <a:extLst>
              <a:ext uri="{FF2B5EF4-FFF2-40B4-BE49-F238E27FC236}">
                <a16:creationId xmlns:a16="http://schemas.microsoft.com/office/drawing/2014/main" id="{A68F0CB1-3452-686B-796A-9A7AB1FC37CB}"/>
              </a:ext>
            </a:extLst>
          </p:cNvPr>
          <p:cNvSpPr txBox="1"/>
          <p:nvPr/>
        </p:nvSpPr>
        <p:spPr>
          <a:xfrm>
            <a:off x="5043637" y="1507056"/>
            <a:ext cx="378759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a:solidFill>
                  <a:srgbClr val="FFC000"/>
                </a:solidFill>
              </a:rPr>
              <a:t>Get interim results of an execution</a:t>
            </a:r>
            <a:endParaRPr lang="en-US"/>
          </a:p>
        </p:txBody>
      </p:sp>
      <p:sp>
        <p:nvSpPr>
          <p:cNvPr id="7" name="TextBox 6">
            <a:extLst>
              <a:ext uri="{FF2B5EF4-FFF2-40B4-BE49-F238E27FC236}">
                <a16:creationId xmlns:a16="http://schemas.microsoft.com/office/drawing/2014/main" id="{A4D362AF-AC9F-465E-E2F5-E127E9367750}"/>
              </a:ext>
            </a:extLst>
          </p:cNvPr>
          <p:cNvSpPr txBox="1"/>
          <p:nvPr/>
        </p:nvSpPr>
        <p:spPr>
          <a:xfrm>
            <a:off x="735162" y="1507056"/>
            <a:ext cx="327959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a:solidFill>
                  <a:srgbClr val="FFC000"/>
                </a:solidFill>
              </a:rPr>
              <a:t>Health checking Endpoint</a:t>
            </a:r>
            <a:endParaRPr lang="en-US"/>
          </a:p>
        </p:txBody>
      </p:sp>
      <p:pic>
        <p:nvPicPr>
          <p:cNvPr id="9" name="Picture 8">
            <a:extLst>
              <a:ext uri="{FF2B5EF4-FFF2-40B4-BE49-F238E27FC236}">
                <a16:creationId xmlns:a16="http://schemas.microsoft.com/office/drawing/2014/main" id="{BB26BDF7-1EFF-B77D-5540-191D2F9A3CF3}"/>
              </a:ext>
            </a:extLst>
          </p:cNvPr>
          <p:cNvPicPr>
            <a:picLocks noChangeAspect="1"/>
          </p:cNvPicPr>
          <p:nvPr/>
        </p:nvPicPr>
        <p:blipFill>
          <a:blip r:embed="rId2"/>
          <a:stretch>
            <a:fillRect/>
          </a:stretch>
        </p:blipFill>
        <p:spPr>
          <a:xfrm>
            <a:off x="5170488" y="2671763"/>
            <a:ext cx="3533775" cy="695325"/>
          </a:xfrm>
          <a:prstGeom prst="rect">
            <a:avLst/>
          </a:prstGeom>
        </p:spPr>
      </p:pic>
      <p:pic>
        <p:nvPicPr>
          <p:cNvPr id="10" name="Picture 9">
            <a:extLst>
              <a:ext uri="{FF2B5EF4-FFF2-40B4-BE49-F238E27FC236}">
                <a16:creationId xmlns:a16="http://schemas.microsoft.com/office/drawing/2014/main" id="{5017C13C-8A8E-DA5B-C9E7-64AF20497984}"/>
              </a:ext>
            </a:extLst>
          </p:cNvPr>
          <p:cNvPicPr>
            <a:picLocks noChangeAspect="1"/>
          </p:cNvPicPr>
          <p:nvPr/>
        </p:nvPicPr>
        <p:blipFill>
          <a:blip r:embed="rId3"/>
          <a:stretch>
            <a:fillRect/>
          </a:stretch>
        </p:blipFill>
        <p:spPr>
          <a:xfrm>
            <a:off x="441325" y="2770188"/>
            <a:ext cx="3863975" cy="365125"/>
          </a:xfrm>
          <a:prstGeom prst="rect">
            <a:avLst/>
          </a:prstGeom>
        </p:spPr>
      </p:pic>
      <p:sp>
        <p:nvSpPr>
          <p:cNvPr id="3" name="Textfeld 2">
            <a:extLst>
              <a:ext uri="{FF2B5EF4-FFF2-40B4-BE49-F238E27FC236}">
                <a16:creationId xmlns:a16="http://schemas.microsoft.com/office/drawing/2014/main" id="{FDE09D41-3B7F-3E0F-8E29-A42B334901D7}"/>
              </a:ext>
            </a:extLst>
          </p:cNvPr>
          <p:cNvSpPr txBox="1"/>
          <p:nvPr/>
        </p:nvSpPr>
        <p:spPr>
          <a:xfrm>
            <a:off x="8070755" y="4877862"/>
            <a:ext cx="929640" cy="246221"/>
          </a:xfrm>
          <a:prstGeom prst="rect">
            <a:avLst/>
          </a:prstGeom>
          <a:noFill/>
        </p:spPr>
        <p:txBody>
          <a:bodyPr wrap="square" rtlCol="0">
            <a:spAutoFit/>
          </a:bodyPr>
          <a:lstStyle/>
          <a:p>
            <a:r>
              <a:rPr lang="de-DE" sz="1000" dirty="0">
                <a:solidFill>
                  <a:schemeClr val="bg2"/>
                </a:solidFill>
              </a:rPr>
              <a:t>Quelle: [21]</a:t>
            </a:r>
          </a:p>
        </p:txBody>
      </p:sp>
    </p:spTree>
    <p:extLst>
      <p:ext uri="{BB962C8B-B14F-4D97-AF65-F5344CB8AC3E}">
        <p14:creationId xmlns:p14="http://schemas.microsoft.com/office/powerpoint/2010/main" val="18791785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95856-1A89-857D-FA2F-D016ED85EE37}"/>
              </a:ext>
            </a:extLst>
          </p:cNvPr>
          <p:cNvSpPr>
            <a:spLocks noGrp="1"/>
          </p:cNvSpPr>
          <p:nvPr>
            <p:ph type="title"/>
          </p:nvPr>
        </p:nvSpPr>
        <p:spPr/>
        <p:txBody>
          <a:bodyPr/>
          <a:lstStyle/>
          <a:p>
            <a:r>
              <a:rPr lang="en-US"/>
              <a:t>API </a:t>
            </a:r>
            <a:r>
              <a:rPr lang="en-US" err="1"/>
              <a:t>Nutzung</a:t>
            </a:r>
            <a:r>
              <a:rPr lang="en-US"/>
              <a:t> Postman</a:t>
            </a:r>
          </a:p>
        </p:txBody>
      </p:sp>
      <p:pic>
        <p:nvPicPr>
          <p:cNvPr id="3" name="Content Placeholder 2">
            <a:extLst>
              <a:ext uri="{FF2B5EF4-FFF2-40B4-BE49-F238E27FC236}">
                <a16:creationId xmlns:a16="http://schemas.microsoft.com/office/drawing/2014/main" id="{98BD0911-54A4-3271-E210-164AF1075DA4}"/>
              </a:ext>
            </a:extLst>
          </p:cNvPr>
          <p:cNvPicPr>
            <a:picLocks noGrp="1" noChangeAspect="1"/>
          </p:cNvPicPr>
          <p:nvPr>
            <p:ph idx="1"/>
          </p:nvPr>
        </p:nvPicPr>
        <p:blipFill>
          <a:blip r:embed="rId2"/>
          <a:stretch>
            <a:fillRect/>
          </a:stretch>
        </p:blipFill>
        <p:spPr>
          <a:xfrm>
            <a:off x="312135" y="2244482"/>
            <a:ext cx="4067175" cy="1952625"/>
          </a:xfrm>
        </p:spPr>
      </p:pic>
      <p:sp>
        <p:nvSpPr>
          <p:cNvPr id="6" name="TextBox 5">
            <a:extLst>
              <a:ext uri="{FF2B5EF4-FFF2-40B4-BE49-F238E27FC236}">
                <a16:creationId xmlns:a16="http://schemas.microsoft.com/office/drawing/2014/main" id="{A68F0CB1-3452-686B-796A-9A7AB1FC37CB}"/>
              </a:ext>
            </a:extLst>
          </p:cNvPr>
          <p:cNvSpPr txBox="1"/>
          <p:nvPr/>
        </p:nvSpPr>
        <p:spPr>
          <a:xfrm>
            <a:off x="903437" y="1424506"/>
            <a:ext cx="288589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a:solidFill>
                  <a:srgbClr val="FFC000"/>
                </a:solidFill>
              </a:rPr>
              <a:t>Check execution status</a:t>
            </a:r>
            <a:endParaRPr lang="en-US"/>
          </a:p>
        </p:txBody>
      </p:sp>
      <p:sp>
        <p:nvSpPr>
          <p:cNvPr id="7" name="TextBox 6">
            <a:extLst>
              <a:ext uri="{FF2B5EF4-FFF2-40B4-BE49-F238E27FC236}">
                <a16:creationId xmlns:a16="http://schemas.microsoft.com/office/drawing/2014/main" id="{A4D362AF-AC9F-465E-E2F5-E127E9367750}"/>
              </a:ext>
            </a:extLst>
          </p:cNvPr>
          <p:cNvSpPr txBox="1"/>
          <p:nvPr/>
        </p:nvSpPr>
        <p:spPr>
          <a:xfrm>
            <a:off x="5192862" y="1424506"/>
            <a:ext cx="327959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a:solidFill>
                  <a:srgbClr val="FFC000"/>
                </a:solidFill>
              </a:rPr>
              <a:t>Get the result of an execution</a:t>
            </a:r>
            <a:endParaRPr lang="en-US"/>
          </a:p>
        </p:txBody>
      </p:sp>
      <p:pic>
        <p:nvPicPr>
          <p:cNvPr id="8" name="Picture 7">
            <a:extLst>
              <a:ext uri="{FF2B5EF4-FFF2-40B4-BE49-F238E27FC236}">
                <a16:creationId xmlns:a16="http://schemas.microsoft.com/office/drawing/2014/main" id="{B27885E7-9C22-673C-E00F-536941F8215F}"/>
              </a:ext>
            </a:extLst>
          </p:cNvPr>
          <p:cNvPicPr>
            <a:picLocks noChangeAspect="1"/>
          </p:cNvPicPr>
          <p:nvPr/>
        </p:nvPicPr>
        <p:blipFill>
          <a:blip r:embed="rId3"/>
          <a:stretch>
            <a:fillRect/>
          </a:stretch>
        </p:blipFill>
        <p:spPr>
          <a:xfrm>
            <a:off x="4570413" y="2401888"/>
            <a:ext cx="4524375" cy="1635125"/>
          </a:xfrm>
          <a:prstGeom prst="rect">
            <a:avLst/>
          </a:prstGeom>
        </p:spPr>
      </p:pic>
      <p:sp>
        <p:nvSpPr>
          <p:cNvPr id="4" name="Textfeld 3">
            <a:extLst>
              <a:ext uri="{FF2B5EF4-FFF2-40B4-BE49-F238E27FC236}">
                <a16:creationId xmlns:a16="http://schemas.microsoft.com/office/drawing/2014/main" id="{2E976FFA-F1D3-4FD7-4C50-44C39E53273F}"/>
              </a:ext>
            </a:extLst>
          </p:cNvPr>
          <p:cNvSpPr txBox="1"/>
          <p:nvPr/>
        </p:nvSpPr>
        <p:spPr>
          <a:xfrm>
            <a:off x="8070755" y="4877862"/>
            <a:ext cx="929640" cy="246221"/>
          </a:xfrm>
          <a:prstGeom prst="rect">
            <a:avLst/>
          </a:prstGeom>
          <a:noFill/>
        </p:spPr>
        <p:txBody>
          <a:bodyPr wrap="square" rtlCol="0">
            <a:spAutoFit/>
          </a:bodyPr>
          <a:lstStyle/>
          <a:p>
            <a:r>
              <a:rPr lang="de-DE" sz="1000" dirty="0">
                <a:solidFill>
                  <a:schemeClr val="bg2"/>
                </a:solidFill>
              </a:rPr>
              <a:t>Quelle: [21]</a:t>
            </a:r>
          </a:p>
        </p:txBody>
      </p:sp>
    </p:spTree>
    <p:extLst>
      <p:ext uri="{BB962C8B-B14F-4D97-AF65-F5344CB8AC3E}">
        <p14:creationId xmlns:p14="http://schemas.microsoft.com/office/powerpoint/2010/main" val="25009619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5F64F-4228-B194-49CD-111B5B28F34D}"/>
              </a:ext>
            </a:extLst>
          </p:cNvPr>
          <p:cNvSpPr>
            <a:spLocks noGrp="1"/>
          </p:cNvSpPr>
          <p:nvPr>
            <p:ph type="title"/>
          </p:nvPr>
        </p:nvSpPr>
        <p:spPr/>
        <p:txBody>
          <a:bodyPr/>
          <a:lstStyle/>
          <a:p>
            <a:r>
              <a:rPr lang="en-US" err="1"/>
              <a:t>Ausblick</a:t>
            </a:r>
            <a:r>
              <a:rPr lang="en-US"/>
              <a:t>: </a:t>
            </a:r>
            <a:r>
              <a:rPr lang="en-US" err="1"/>
              <a:t>LlAMAINDEX</a:t>
            </a:r>
          </a:p>
        </p:txBody>
      </p:sp>
      <p:sp>
        <p:nvSpPr>
          <p:cNvPr id="3" name="Content Placeholder 2">
            <a:extLst>
              <a:ext uri="{FF2B5EF4-FFF2-40B4-BE49-F238E27FC236}">
                <a16:creationId xmlns:a16="http://schemas.microsoft.com/office/drawing/2014/main" id="{CC572D32-64D5-E7E1-84E6-77C59FA249BE}"/>
              </a:ext>
            </a:extLst>
          </p:cNvPr>
          <p:cNvSpPr>
            <a:spLocks noGrp="1"/>
          </p:cNvSpPr>
          <p:nvPr>
            <p:ph idx="1"/>
          </p:nvPr>
        </p:nvSpPr>
        <p:spPr/>
        <p:txBody>
          <a:bodyPr/>
          <a:lstStyle/>
          <a:p>
            <a:pPr marL="114300" indent="0">
              <a:buNone/>
            </a:pPr>
            <a:endParaRPr lang="en-US" sz="1600">
              <a:latin typeface="Consolas"/>
            </a:endParaRPr>
          </a:p>
        </p:txBody>
      </p:sp>
    </p:spTree>
    <p:extLst>
      <p:ext uri="{BB962C8B-B14F-4D97-AF65-F5344CB8AC3E}">
        <p14:creationId xmlns:p14="http://schemas.microsoft.com/office/powerpoint/2010/main" val="26980389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5F64F-4228-B194-49CD-111B5B28F34D}"/>
              </a:ext>
            </a:extLst>
          </p:cNvPr>
          <p:cNvSpPr>
            <a:spLocks noGrp="1"/>
          </p:cNvSpPr>
          <p:nvPr>
            <p:ph type="title"/>
          </p:nvPr>
        </p:nvSpPr>
        <p:spPr/>
        <p:txBody>
          <a:bodyPr/>
          <a:lstStyle/>
          <a:p>
            <a:r>
              <a:rPr lang="en-US" err="1"/>
              <a:t>LlAMAINDEX</a:t>
            </a:r>
          </a:p>
        </p:txBody>
      </p:sp>
      <p:sp>
        <p:nvSpPr>
          <p:cNvPr id="3" name="Content Placeholder 2">
            <a:extLst>
              <a:ext uri="{FF2B5EF4-FFF2-40B4-BE49-F238E27FC236}">
                <a16:creationId xmlns:a16="http://schemas.microsoft.com/office/drawing/2014/main" id="{CC572D32-64D5-E7E1-84E6-77C59FA249BE}"/>
              </a:ext>
            </a:extLst>
          </p:cNvPr>
          <p:cNvSpPr>
            <a:spLocks noGrp="1"/>
          </p:cNvSpPr>
          <p:nvPr>
            <p:ph idx="1"/>
          </p:nvPr>
        </p:nvSpPr>
        <p:spPr/>
        <p:txBody>
          <a:bodyPr/>
          <a:lstStyle/>
          <a:p>
            <a:pPr marL="114300" indent="0">
              <a:buNone/>
            </a:pPr>
            <a:r>
              <a:rPr lang="en-US" sz="1600" u="sng"/>
              <a:t>Question</a:t>
            </a:r>
            <a:r>
              <a:rPr lang="en-US" sz="1600"/>
              <a:t>:</a:t>
            </a:r>
            <a:r>
              <a:rPr lang="en-US" sz="1600">
                <a:latin typeface="Consolas"/>
              </a:rPr>
              <a:t> </a:t>
            </a:r>
            <a:r>
              <a:rPr lang="en-US" sz="1600" err="1">
                <a:latin typeface="Consolas"/>
              </a:rPr>
              <a:t>Kannst</a:t>
            </a:r>
            <a:r>
              <a:rPr lang="en-US" sz="1600">
                <a:latin typeface="Consolas"/>
              </a:rPr>
              <a:t> du mir </a:t>
            </a:r>
            <a:r>
              <a:rPr lang="en-US" sz="1600" err="1">
                <a:latin typeface="Consolas"/>
              </a:rPr>
              <a:t>eine</a:t>
            </a:r>
            <a:r>
              <a:rPr lang="en-US" sz="1600">
                <a:latin typeface="Consolas"/>
              </a:rPr>
              <a:t> Schritt für Schritt </a:t>
            </a:r>
            <a:r>
              <a:rPr lang="en-US" sz="1600" err="1">
                <a:latin typeface="Consolas"/>
              </a:rPr>
              <a:t>Anleitung</a:t>
            </a:r>
            <a:r>
              <a:rPr lang="en-US" sz="1600">
                <a:latin typeface="Consolas"/>
              </a:rPr>
              <a:t> </a:t>
            </a:r>
            <a:r>
              <a:rPr lang="en-US" sz="1600" err="1">
                <a:latin typeface="Consolas"/>
              </a:rPr>
              <a:t>geben</a:t>
            </a:r>
            <a:r>
              <a:rPr lang="en-US" sz="1600">
                <a:latin typeface="Consolas"/>
              </a:rPr>
              <a:t>, </a:t>
            </a:r>
            <a:r>
              <a:rPr lang="en-US" sz="1600" err="1">
                <a:latin typeface="Consolas"/>
              </a:rPr>
              <a:t>wie</a:t>
            </a:r>
            <a:r>
              <a:rPr lang="en-US" sz="1600">
                <a:latin typeface="Consolas"/>
              </a:rPr>
              <a:t> ich die API für den </a:t>
            </a:r>
            <a:r>
              <a:rPr lang="en-US" sz="1600" err="1">
                <a:latin typeface="Consolas"/>
              </a:rPr>
              <a:t>im</a:t>
            </a:r>
            <a:r>
              <a:rPr lang="en-US" sz="1600">
                <a:latin typeface="Consolas"/>
              </a:rPr>
              <a:t> PDF </a:t>
            </a:r>
            <a:r>
              <a:rPr lang="en-US" sz="1600" err="1">
                <a:latin typeface="Consolas"/>
              </a:rPr>
              <a:t>genannten</a:t>
            </a:r>
            <a:r>
              <a:rPr lang="en-US" sz="1600">
                <a:latin typeface="Consolas"/>
              </a:rPr>
              <a:t> </a:t>
            </a:r>
            <a:r>
              <a:rPr lang="en-US" sz="1600" err="1">
                <a:latin typeface="Consolas"/>
              </a:rPr>
              <a:t>Algorithmus</a:t>
            </a:r>
            <a:r>
              <a:rPr lang="en-US" sz="1600">
                <a:latin typeface="Consolas"/>
              </a:rPr>
              <a:t> DCQO </a:t>
            </a:r>
            <a:r>
              <a:rPr lang="en-US" sz="1600" err="1">
                <a:latin typeface="Consolas"/>
              </a:rPr>
              <a:t>nutze</a:t>
            </a:r>
            <a:r>
              <a:rPr lang="en-US" sz="1600">
                <a:latin typeface="Consolas"/>
              </a:rPr>
              <a:t>?</a:t>
            </a:r>
            <a:endParaRPr lang="en-US"/>
          </a:p>
          <a:p>
            <a:pPr marL="114300" indent="0">
              <a:buNone/>
            </a:pPr>
            <a:endParaRPr lang="en-US" sz="1600"/>
          </a:p>
          <a:p>
            <a:pPr marL="114300" indent="0">
              <a:buNone/>
            </a:pPr>
            <a:r>
              <a:rPr lang="en-US" sz="1600" u="sng"/>
              <a:t>Result</a:t>
            </a:r>
            <a:r>
              <a:rPr lang="en-US" sz="1600"/>
              <a:t>: </a:t>
            </a:r>
            <a:r>
              <a:rPr lang="en-US" sz="1600">
                <a:latin typeface="Consolas"/>
              </a:rPr>
              <a:t>I'm afraid I can't answer that.</a:t>
            </a:r>
            <a:endParaRPr lang="en-US"/>
          </a:p>
        </p:txBody>
      </p:sp>
    </p:spTree>
    <p:extLst>
      <p:ext uri="{BB962C8B-B14F-4D97-AF65-F5344CB8AC3E}">
        <p14:creationId xmlns:p14="http://schemas.microsoft.com/office/powerpoint/2010/main" val="19828339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5F64F-4228-B194-49CD-111B5B28F34D}"/>
              </a:ext>
            </a:extLst>
          </p:cNvPr>
          <p:cNvSpPr>
            <a:spLocks noGrp="1"/>
          </p:cNvSpPr>
          <p:nvPr>
            <p:ph type="title"/>
          </p:nvPr>
        </p:nvSpPr>
        <p:spPr/>
        <p:txBody>
          <a:bodyPr/>
          <a:lstStyle/>
          <a:p>
            <a:r>
              <a:rPr lang="en-US" err="1"/>
              <a:t>LlAMAINDEX</a:t>
            </a:r>
          </a:p>
        </p:txBody>
      </p:sp>
      <p:sp>
        <p:nvSpPr>
          <p:cNvPr id="3" name="Content Placeholder 2">
            <a:extLst>
              <a:ext uri="{FF2B5EF4-FFF2-40B4-BE49-F238E27FC236}">
                <a16:creationId xmlns:a16="http://schemas.microsoft.com/office/drawing/2014/main" id="{CC572D32-64D5-E7E1-84E6-77C59FA249BE}"/>
              </a:ext>
            </a:extLst>
          </p:cNvPr>
          <p:cNvSpPr>
            <a:spLocks noGrp="1"/>
          </p:cNvSpPr>
          <p:nvPr>
            <p:ph idx="1"/>
          </p:nvPr>
        </p:nvSpPr>
        <p:spPr/>
        <p:txBody>
          <a:bodyPr/>
          <a:lstStyle/>
          <a:p>
            <a:pPr marL="114300" indent="0">
              <a:buNone/>
            </a:pPr>
            <a:r>
              <a:rPr lang="en-US" sz="1600" u="sng" err="1"/>
              <a:t>Anpassung</a:t>
            </a:r>
            <a:r>
              <a:rPr lang="en-US" sz="1600" u="sng"/>
              <a:t> des Custom Prompt templates:</a:t>
            </a:r>
            <a:endParaRPr lang="en-US" u="sng"/>
          </a:p>
          <a:p>
            <a:pPr marL="114300" indent="0">
              <a:buNone/>
            </a:pPr>
            <a:r>
              <a:rPr lang="en-US" sz="1600">
                <a:latin typeface="Consolas"/>
              </a:rPr>
              <a:t>Your name is "TutorGPT2.0". You are an upbeat and encouraging tutor for </a:t>
            </a:r>
            <a:r>
              <a:rPr lang="en-US" sz="1600" err="1">
                <a:latin typeface="Consolas"/>
              </a:rPr>
              <a:t>PlanQK</a:t>
            </a:r>
            <a:r>
              <a:rPr lang="en-US" sz="1600">
                <a:latin typeface="Consolas"/>
              </a:rPr>
              <a:t>. You help physicists understand how to interact with the API by explaining ideas, answering questions and providing step by step solutions. You encourage interaction, practice, and creation over passive learning, and help physicists reflect on their thought processes to generalize IT skills. You stimulate interest in learning and strengthen the learner's self-efficacy. Given the documents as a context (below), help physicists understand the API and the given algorithm by providing explanations, examples, and analogies.</a:t>
            </a:r>
          </a:p>
        </p:txBody>
      </p:sp>
    </p:spTree>
    <p:extLst>
      <p:ext uri="{BB962C8B-B14F-4D97-AF65-F5344CB8AC3E}">
        <p14:creationId xmlns:p14="http://schemas.microsoft.com/office/powerpoint/2010/main" val="19866757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5F64F-4228-B194-49CD-111B5B28F34D}"/>
              </a:ext>
            </a:extLst>
          </p:cNvPr>
          <p:cNvSpPr>
            <a:spLocks noGrp="1"/>
          </p:cNvSpPr>
          <p:nvPr>
            <p:ph type="title"/>
          </p:nvPr>
        </p:nvSpPr>
        <p:spPr/>
        <p:txBody>
          <a:bodyPr/>
          <a:lstStyle/>
          <a:p>
            <a:r>
              <a:rPr lang="en-US" err="1"/>
              <a:t>LlAMAINDEX</a:t>
            </a:r>
            <a:r>
              <a:rPr lang="en-US"/>
              <a:t> - </a:t>
            </a:r>
            <a:r>
              <a:rPr lang="en-US" err="1"/>
              <a:t>zusätzliche</a:t>
            </a:r>
            <a:r>
              <a:rPr lang="en-US"/>
              <a:t> PDFs</a:t>
            </a:r>
          </a:p>
        </p:txBody>
      </p:sp>
      <p:sp>
        <p:nvSpPr>
          <p:cNvPr id="3" name="Content Placeholder 2">
            <a:extLst>
              <a:ext uri="{FF2B5EF4-FFF2-40B4-BE49-F238E27FC236}">
                <a16:creationId xmlns:a16="http://schemas.microsoft.com/office/drawing/2014/main" id="{CC572D32-64D5-E7E1-84E6-77C59FA249BE}"/>
              </a:ext>
            </a:extLst>
          </p:cNvPr>
          <p:cNvSpPr>
            <a:spLocks noGrp="1"/>
          </p:cNvSpPr>
          <p:nvPr>
            <p:ph idx="1"/>
          </p:nvPr>
        </p:nvSpPr>
        <p:spPr>
          <a:xfrm>
            <a:off x="311700" y="1152475"/>
            <a:ext cx="8520600" cy="3812053"/>
          </a:xfrm>
        </p:spPr>
        <p:txBody>
          <a:bodyPr/>
          <a:lstStyle/>
          <a:p>
            <a:pPr marL="114300" indent="0">
              <a:buNone/>
            </a:pPr>
            <a:r>
              <a:rPr lang="en-US" sz="1200" u="sng"/>
              <a:t>Question</a:t>
            </a:r>
            <a:r>
              <a:rPr lang="en-US" sz="1200"/>
              <a:t>:</a:t>
            </a:r>
            <a:r>
              <a:rPr lang="en-US" sz="1200">
                <a:latin typeface="Consolas"/>
              </a:rPr>
              <a:t> </a:t>
            </a:r>
            <a:r>
              <a:rPr lang="en-US" sz="1200" err="1">
                <a:latin typeface="Consolas"/>
              </a:rPr>
              <a:t>Kannst</a:t>
            </a:r>
            <a:r>
              <a:rPr lang="en-US" sz="1200">
                <a:latin typeface="Consolas"/>
              </a:rPr>
              <a:t> du mir </a:t>
            </a:r>
            <a:r>
              <a:rPr lang="en-US" sz="1200" err="1">
                <a:latin typeface="Consolas"/>
              </a:rPr>
              <a:t>eine</a:t>
            </a:r>
            <a:r>
              <a:rPr lang="en-US" sz="1200">
                <a:latin typeface="Consolas"/>
              </a:rPr>
              <a:t> Schritt für Schritt </a:t>
            </a:r>
            <a:r>
              <a:rPr lang="en-US" sz="1200" err="1">
                <a:latin typeface="Consolas"/>
              </a:rPr>
              <a:t>Anleitung</a:t>
            </a:r>
            <a:r>
              <a:rPr lang="en-US" sz="1200">
                <a:latin typeface="Consolas"/>
              </a:rPr>
              <a:t> </a:t>
            </a:r>
            <a:r>
              <a:rPr lang="en-US" sz="1200" err="1">
                <a:latin typeface="Consolas"/>
              </a:rPr>
              <a:t>geben</a:t>
            </a:r>
            <a:r>
              <a:rPr lang="en-US" sz="1200">
                <a:latin typeface="Consolas"/>
              </a:rPr>
              <a:t>, </a:t>
            </a:r>
            <a:r>
              <a:rPr lang="en-US" sz="1200" err="1">
                <a:latin typeface="Consolas"/>
              </a:rPr>
              <a:t>wie</a:t>
            </a:r>
            <a:r>
              <a:rPr lang="en-US" sz="1200">
                <a:latin typeface="Consolas"/>
              </a:rPr>
              <a:t> ich die API für den </a:t>
            </a:r>
            <a:r>
              <a:rPr lang="en-US" sz="1200" err="1">
                <a:latin typeface="Consolas"/>
              </a:rPr>
              <a:t>im</a:t>
            </a:r>
            <a:r>
              <a:rPr lang="en-US" sz="1200">
                <a:latin typeface="Consolas"/>
              </a:rPr>
              <a:t> PDF </a:t>
            </a:r>
            <a:r>
              <a:rPr lang="en-US" sz="1200" err="1">
                <a:latin typeface="Consolas"/>
              </a:rPr>
              <a:t>genannten</a:t>
            </a:r>
            <a:r>
              <a:rPr lang="en-US" sz="1200">
                <a:latin typeface="Consolas"/>
              </a:rPr>
              <a:t> </a:t>
            </a:r>
            <a:r>
              <a:rPr lang="en-US" sz="1200" err="1">
                <a:latin typeface="Consolas"/>
              </a:rPr>
              <a:t>Algorithmus</a:t>
            </a:r>
            <a:r>
              <a:rPr lang="en-US" sz="1200">
                <a:latin typeface="Consolas"/>
              </a:rPr>
              <a:t> DCQO </a:t>
            </a:r>
            <a:r>
              <a:rPr lang="en-US" sz="1200" err="1">
                <a:latin typeface="Consolas"/>
              </a:rPr>
              <a:t>nutze</a:t>
            </a:r>
            <a:r>
              <a:rPr lang="en-US" sz="1200">
                <a:latin typeface="Consolas"/>
              </a:rPr>
              <a:t>?</a:t>
            </a:r>
            <a:endParaRPr lang="en-US" sz="1200"/>
          </a:p>
          <a:p>
            <a:pPr marL="114300" indent="0">
              <a:buNone/>
            </a:pPr>
            <a:r>
              <a:rPr lang="en-US" sz="1200" u="sng"/>
              <a:t>Answer</a:t>
            </a:r>
            <a:r>
              <a:rPr lang="en-US" sz="1200"/>
              <a:t>:</a:t>
            </a:r>
            <a:r>
              <a:rPr lang="en-US" sz="1050">
                <a:latin typeface="Consolas"/>
              </a:rPr>
              <a:t>
</a:t>
            </a:r>
            <a:r>
              <a:rPr lang="en-US" sz="1200">
                <a:latin typeface="Consolas"/>
              </a:rPr>
              <a:t>1. Schritt: </a:t>
            </a:r>
            <a:r>
              <a:rPr lang="en-US" sz="1200" err="1">
                <a:latin typeface="Consolas"/>
              </a:rPr>
              <a:t>Öffne</a:t>
            </a:r>
            <a:r>
              <a:rPr lang="en-US" sz="1200">
                <a:latin typeface="Consolas"/>
              </a:rPr>
              <a:t> das PDF-</a:t>
            </a:r>
            <a:r>
              <a:rPr lang="en-US" sz="1200" err="1">
                <a:latin typeface="Consolas"/>
              </a:rPr>
              <a:t>Dokument</a:t>
            </a:r>
            <a:r>
              <a:rPr lang="en-US" sz="1200">
                <a:latin typeface="Consolas"/>
              </a:rPr>
              <a:t>, das den </a:t>
            </a:r>
            <a:r>
              <a:rPr lang="en-US" sz="1200" err="1">
                <a:latin typeface="Consolas"/>
              </a:rPr>
              <a:t>Algorithmus</a:t>
            </a:r>
            <a:r>
              <a:rPr lang="en-US" sz="1200">
                <a:latin typeface="Consolas"/>
              </a:rPr>
              <a:t> DCQO </a:t>
            </a:r>
            <a:r>
              <a:rPr lang="en-US" sz="1200" err="1">
                <a:latin typeface="Consolas"/>
              </a:rPr>
              <a:t>enthält</a:t>
            </a:r>
            <a:r>
              <a:rPr lang="en-US" sz="1200">
                <a:latin typeface="Consolas"/>
              </a:rPr>
              <a:t>.
2. Schritt:</a:t>
            </a:r>
            <a:r>
              <a:rPr lang="en-US" sz="1200" b="1">
                <a:solidFill>
                  <a:srgbClr val="FF0000"/>
                </a:solidFill>
                <a:latin typeface="Consolas"/>
              </a:rPr>
              <a:t> </a:t>
            </a:r>
            <a:r>
              <a:rPr lang="en-US" sz="1200" b="1" err="1">
                <a:solidFill>
                  <a:srgbClr val="FF0000"/>
                </a:solidFill>
                <a:latin typeface="Consolas"/>
              </a:rPr>
              <a:t>Identifiziere</a:t>
            </a:r>
            <a:r>
              <a:rPr lang="en-US" sz="1200" b="1">
                <a:solidFill>
                  <a:srgbClr val="FF0000"/>
                </a:solidFill>
                <a:latin typeface="Consolas"/>
              </a:rPr>
              <a:t> die </a:t>
            </a:r>
            <a:r>
              <a:rPr lang="en-US" sz="1200" b="1" err="1">
                <a:solidFill>
                  <a:srgbClr val="FF0000"/>
                </a:solidFill>
                <a:latin typeface="Consolas"/>
              </a:rPr>
              <a:t>spezifischen</a:t>
            </a:r>
            <a:r>
              <a:rPr lang="en-US" sz="1200" b="1">
                <a:solidFill>
                  <a:srgbClr val="FF0000"/>
                </a:solidFill>
                <a:latin typeface="Consolas"/>
              </a:rPr>
              <a:t> </a:t>
            </a:r>
            <a:r>
              <a:rPr lang="en-US" sz="1200" b="1" err="1">
                <a:solidFill>
                  <a:srgbClr val="FF0000"/>
                </a:solidFill>
                <a:latin typeface="Consolas"/>
              </a:rPr>
              <a:t>Anweisungen</a:t>
            </a:r>
            <a:r>
              <a:rPr lang="en-US" sz="1200" b="1">
                <a:solidFill>
                  <a:srgbClr val="FF0000"/>
                </a:solidFill>
                <a:latin typeface="Consolas"/>
              </a:rPr>
              <a:t> </a:t>
            </a:r>
            <a:r>
              <a:rPr lang="en-US" sz="1200" b="1" err="1">
                <a:solidFill>
                  <a:srgbClr val="FF0000"/>
                </a:solidFill>
                <a:latin typeface="Consolas"/>
              </a:rPr>
              <a:t>oder</a:t>
            </a:r>
            <a:r>
              <a:rPr lang="en-US" sz="1200" b="1">
                <a:solidFill>
                  <a:srgbClr val="FF0000"/>
                </a:solidFill>
                <a:latin typeface="Consolas"/>
              </a:rPr>
              <a:t> </a:t>
            </a:r>
            <a:r>
              <a:rPr lang="en-US" sz="1200" b="1" err="1">
                <a:solidFill>
                  <a:srgbClr val="FF0000"/>
                </a:solidFill>
                <a:latin typeface="Consolas"/>
              </a:rPr>
              <a:t>Informationen</a:t>
            </a:r>
            <a:r>
              <a:rPr lang="en-US" sz="1200" b="1">
                <a:solidFill>
                  <a:srgbClr val="FF0000"/>
                </a:solidFill>
                <a:latin typeface="Consolas"/>
              </a:rPr>
              <a:t> </a:t>
            </a:r>
            <a:r>
              <a:rPr lang="en-US" sz="1200" b="1" err="1">
                <a:solidFill>
                  <a:srgbClr val="FF0000"/>
                </a:solidFill>
                <a:latin typeface="Consolas"/>
              </a:rPr>
              <a:t>zum</a:t>
            </a:r>
            <a:r>
              <a:rPr lang="en-US" sz="1200" b="1">
                <a:solidFill>
                  <a:srgbClr val="FF0000"/>
                </a:solidFill>
                <a:latin typeface="Consolas"/>
              </a:rPr>
              <a:t> </a:t>
            </a:r>
            <a:r>
              <a:rPr lang="en-US" sz="1200" b="1" err="1">
                <a:solidFill>
                  <a:srgbClr val="FF0000"/>
                </a:solidFill>
                <a:latin typeface="Consolas"/>
              </a:rPr>
              <a:t>Einsatz</a:t>
            </a:r>
            <a:r>
              <a:rPr lang="en-US" sz="1200" b="1">
                <a:solidFill>
                  <a:srgbClr val="FF0000"/>
                </a:solidFill>
                <a:latin typeface="Consolas"/>
              </a:rPr>
              <a:t> der API für </a:t>
            </a:r>
            <a:r>
              <a:rPr lang="en-US" sz="1200" b="1" err="1">
                <a:solidFill>
                  <a:srgbClr val="FF0000"/>
                </a:solidFill>
                <a:latin typeface="Consolas"/>
              </a:rPr>
              <a:t>diesen</a:t>
            </a:r>
            <a:r>
              <a:rPr lang="en-US" sz="1200" b="1">
                <a:solidFill>
                  <a:srgbClr val="FF0000"/>
                </a:solidFill>
                <a:latin typeface="Consolas"/>
              </a:rPr>
              <a:t> </a:t>
            </a:r>
            <a:r>
              <a:rPr lang="en-US" sz="1200" b="1" err="1">
                <a:solidFill>
                  <a:srgbClr val="FF0000"/>
                </a:solidFill>
                <a:latin typeface="Consolas"/>
              </a:rPr>
              <a:t>Algorithmus</a:t>
            </a:r>
            <a:r>
              <a:rPr lang="en-US" sz="1200" b="1">
                <a:solidFill>
                  <a:srgbClr val="FF0000"/>
                </a:solidFill>
                <a:latin typeface="Consolas"/>
              </a:rPr>
              <a:t>.</a:t>
            </a:r>
            <a:r>
              <a:rPr lang="en-US" sz="1200">
                <a:latin typeface="Consolas"/>
              </a:rPr>
              <a:t>
3. Schritt: </a:t>
            </a:r>
            <a:r>
              <a:rPr lang="en-US" sz="1200" b="1" err="1">
                <a:solidFill>
                  <a:srgbClr val="FF0000"/>
                </a:solidFill>
                <a:latin typeface="Consolas"/>
              </a:rPr>
              <a:t>Suche</a:t>
            </a:r>
            <a:r>
              <a:rPr lang="en-US" sz="1200" b="1">
                <a:solidFill>
                  <a:srgbClr val="FF0000"/>
                </a:solidFill>
                <a:latin typeface="Consolas"/>
              </a:rPr>
              <a:t> </a:t>
            </a:r>
            <a:r>
              <a:rPr lang="en-US" sz="1200" b="1" err="1">
                <a:solidFill>
                  <a:srgbClr val="FF0000"/>
                </a:solidFill>
                <a:latin typeface="Consolas"/>
              </a:rPr>
              <a:t>nach</a:t>
            </a:r>
            <a:r>
              <a:rPr lang="en-US" sz="1200" b="1">
                <a:solidFill>
                  <a:srgbClr val="FF0000"/>
                </a:solidFill>
                <a:latin typeface="Consolas"/>
              </a:rPr>
              <a:t> </a:t>
            </a:r>
            <a:r>
              <a:rPr lang="en-US" sz="1200" b="1" err="1">
                <a:solidFill>
                  <a:srgbClr val="FF0000"/>
                </a:solidFill>
                <a:latin typeface="Consolas"/>
              </a:rPr>
              <a:t>Beispielen</a:t>
            </a:r>
            <a:r>
              <a:rPr lang="en-US" sz="1200" b="1">
                <a:solidFill>
                  <a:srgbClr val="FF0000"/>
                </a:solidFill>
                <a:latin typeface="Consolas"/>
              </a:rPr>
              <a:t> </a:t>
            </a:r>
            <a:r>
              <a:rPr lang="en-US" sz="1200" b="1" err="1">
                <a:solidFill>
                  <a:srgbClr val="FF0000"/>
                </a:solidFill>
                <a:latin typeface="Consolas"/>
              </a:rPr>
              <a:t>oder</a:t>
            </a:r>
            <a:r>
              <a:rPr lang="en-US" sz="1200" b="1">
                <a:solidFill>
                  <a:srgbClr val="FF0000"/>
                </a:solidFill>
                <a:latin typeface="Consolas"/>
              </a:rPr>
              <a:t> Code-Snippets, die </a:t>
            </a:r>
            <a:r>
              <a:rPr lang="en-US" sz="1200" b="1" err="1">
                <a:solidFill>
                  <a:srgbClr val="FF0000"/>
                </a:solidFill>
                <a:latin typeface="Consolas"/>
              </a:rPr>
              <a:t>die</a:t>
            </a:r>
            <a:r>
              <a:rPr lang="en-US" sz="1200" b="1">
                <a:solidFill>
                  <a:srgbClr val="FF0000"/>
                </a:solidFill>
                <a:latin typeface="Consolas"/>
              </a:rPr>
              <a:t> </a:t>
            </a:r>
            <a:r>
              <a:rPr lang="en-US" sz="1200" b="1" err="1">
                <a:solidFill>
                  <a:srgbClr val="FF0000"/>
                </a:solidFill>
                <a:latin typeface="Consolas"/>
              </a:rPr>
              <a:t>Verwendung</a:t>
            </a:r>
            <a:r>
              <a:rPr lang="en-US" sz="1200" b="1">
                <a:solidFill>
                  <a:srgbClr val="FF0000"/>
                </a:solidFill>
                <a:latin typeface="Consolas"/>
              </a:rPr>
              <a:t> der API für den DCQO-</a:t>
            </a:r>
            <a:r>
              <a:rPr lang="en-US" sz="1200" b="1" err="1">
                <a:solidFill>
                  <a:srgbClr val="FF0000"/>
                </a:solidFill>
                <a:latin typeface="Consolas"/>
              </a:rPr>
              <a:t>Algorithmus</a:t>
            </a:r>
            <a:r>
              <a:rPr lang="en-US" sz="1200" b="1">
                <a:solidFill>
                  <a:srgbClr val="FF0000"/>
                </a:solidFill>
                <a:latin typeface="Consolas"/>
              </a:rPr>
              <a:t> </a:t>
            </a:r>
            <a:r>
              <a:rPr lang="en-US" sz="1200" b="1" err="1">
                <a:solidFill>
                  <a:srgbClr val="FF0000"/>
                </a:solidFill>
                <a:latin typeface="Consolas"/>
              </a:rPr>
              <a:t>zeigen</a:t>
            </a:r>
            <a:r>
              <a:rPr lang="en-US" sz="1200" b="1">
                <a:solidFill>
                  <a:srgbClr val="FF0000"/>
                </a:solidFill>
                <a:latin typeface="Consolas"/>
              </a:rPr>
              <a:t>.</a:t>
            </a:r>
            <a:r>
              <a:rPr lang="en-US" sz="1200">
                <a:latin typeface="Consolas"/>
              </a:rPr>
              <a:t>
4. Schritt: Stelle </a:t>
            </a:r>
            <a:r>
              <a:rPr lang="en-US" sz="1200" err="1">
                <a:latin typeface="Consolas"/>
              </a:rPr>
              <a:t>sicher</a:t>
            </a:r>
            <a:r>
              <a:rPr lang="en-US" sz="1200">
                <a:latin typeface="Consolas"/>
              </a:rPr>
              <a:t>, </a:t>
            </a:r>
            <a:r>
              <a:rPr lang="en-US" sz="1200" err="1">
                <a:latin typeface="Consolas"/>
              </a:rPr>
              <a:t>dass</a:t>
            </a:r>
            <a:r>
              <a:rPr lang="en-US" sz="1200">
                <a:latin typeface="Consolas"/>
              </a:rPr>
              <a:t> du die </a:t>
            </a:r>
            <a:r>
              <a:rPr lang="en-US" sz="1200" err="1">
                <a:latin typeface="Consolas"/>
              </a:rPr>
              <a:t>erforderlichen</a:t>
            </a:r>
            <a:r>
              <a:rPr lang="en-US" sz="1200">
                <a:latin typeface="Consolas"/>
              </a:rPr>
              <a:t> </a:t>
            </a:r>
            <a:r>
              <a:rPr lang="en-US" sz="1200" err="1">
                <a:latin typeface="Consolas"/>
              </a:rPr>
              <a:t>Bibliotheken</a:t>
            </a:r>
            <a:r>
              <a:rPr lang="en-US" sz="1200">
                <a:latin typeface="Consolas"/>
              </a:rPr>
              <a:t> </a:t>
            </a:r>
            <a:r>
              <a:rPr lang="en-US" sz="1200" err="1">
                <a:latin typeface="Consolas"/>
              </a:rPr>
              <a:t>oder</a:t>
            </a:r>
            <a:r>
              <a:rPr lang="en-US" sz="1200">
                <a:latin typeface="Consolas"/>
              </a:rPr>
              <a:t> Tools </a:t>
            </a:r>
            <a:r>
              <a:rPr lang="en-US" sz="1200" err="1">
                <a:latin typeface="Consolas"/>
              </a:rPr>
              <a:t>installiert</a:t>
            </a:r>
            <a:r>
              <a:rPr lang="en-US" sz="1200">
                <a:latin typeface="Consolas"/>
              </a:rPr>
              <a:t> hast, um die API </a:t>
            </a:r>
            <a:r>
              <a:rPr lang="en-US" sz="1200" err="1">
                <a:latin typeface="Consolas"/>
              </a:rPr>
              <a:t>verwenden</a:t>
            </a:r>
            <a:r>
              <a:rPr lang="en-US" sz="1200">
                <a:latin typeface="Consolas"/>
              </a:rPr>
              <a:t> </a:t>
            </a:r>
            <a:r>
              <a:rPr lang="en-US" sz="1200" err="1">
                <a:latin typeface="Consolas"/>
              </a:rPr>
              <a:t>zu</a:t>
            </a:r>
            <a:r>
              <a:rPr lang="en-US" sz="1200">
                <a:latin typeface="Consolas"/>
              </a:rPr>
              <a:t> </a:t>
            </a:r>
            <a:r>
              <a:rPr lang="en-US" sz="1200" err="1">
                <a:latin typeface="Consolas"/>
              </a:rPr>
              <a:t>können</a:t>
            </a:r>
            <a:r>
              <a:rPr lang="en-US" sz="1200">
                <a:latin typeface="Consolas"/>
              </a:rPr>
              <a:t>.
5. Schritt: Teste die API-Integration </a:t>
            </a:r>
            <a:r>
              <a:rPr lang="en-US" sz="1200" err="1">
                <a:latin typeface="Consolas"/>
              </a:rPr>
              <a:t>mit</a:t>
            </a:r>
            <a:r>
              <a:rPr lang="en-US" sz="1200">
                <a:latin typeface="Consolas"/>
              </a:rPr>
              <a:t> </a:t>
            </a:r>
            <a:r>
              <a:rPr lang="en-US" sz="1200" err="1">
                <a:latin typeface="Consolas"/>
              </a:rPr>
              <a:t>kleinen</a:t>
            </a:r>
            <a:r>
              <a:rPr lang="en-US" sz="1200">
                <a:latin typeface="Consolas"/>
              </a:rPr>
              <a:t> </a:t>
            </a:r>
            <a:r>
              <a:rPr lang="en-US" sz="1200" err="1">
                <a:latin typeface="Consolas"/>
              </a:rPr>
              <a:t>Beispieldaten</a:t>
            </a:r>
            <a:r>
              <a:rPr lang="en-US" sz="1200">
                <a:latin typeface="Consolas"/>
              </a:rPr>
              <a:t>, um </a:t>
            </a:r>
            <a:r>
              <a:rPr lang="en-US" sz="1200" err="1">
                <a:latin typeface="Consolas"/>
              </a:rPr>
              <a:t>sicherzustellen</a:t>
            </a:r>
            <a:r>
              <a:rPr lang="en-US" sz="1200">
                <a:latin typeface="Consolas"/>
              </a:rPr>
              <a:t>, </a:t>
            </a:r>
            <a:r>
              <a:rPr lang="en-US" sz="1200" err="1">
                <a:latin typeface="Consolas"/>
              </a:rPr>
              <a:t>dass</a:t>
            </a:r>
            <a:r>
              <a:rPr lang="en-US" sz="1200">
                <a:latin typeface="Consolas"/>
              </a:rPr>
              <a:t> </a:t>
            </a:r>
            <a:r>
              <a:rPr lang="en-US" sz="1200" err="1">
                <a:latin typeface="Consolas"/>
              </a:rPr>
              <a:t>sie</a:t>
            </a:r>
            <a:r>
              <a:rPr lang="en-US" sz="1200">
                <a:latin typeface="Consolas"/>
              </a:rPr>
              <a:t> </a:t>
            </a:r>
            <a:r>
              <a:rPr lang="en-US" sz="1200" err="1">
                <a:latin typeface="Consolas"/>
              </a:rPr>
              <a:t>korrekt</a:t>
            </a:r>
            <a:r>
              <a:rPr lang="en-US" sz="1200">
                <a:latin typeface="Consolas"/>
              </a:rPr>
              <a:t> </a:t>
            </a:r>
            <a:r>
              <a:rPr lang="en-US" sz="1200" err="1">
                <a:latin typeface="Consolas"/>
              </a:rPr>
              <a:t>funktioniert</a:t>
            </a:r>
            <a:r>
              <a:rPr lang="en-US" sz="1200">
                <a:latin typeface="Consolas"/>
              </a:rPr>
              <a:t>.
6. Schritt: </a:t>
            </a:r>
            <a:r>
              <a:rPr lang="en-US" sz="1200" err="1">
                <a:latin typeface="Consolas"/>
              </a:rPr>
              <a:t>Überprüfe</a:t>
            </a:r>
            <a:r>
              <a:rPr lang="en-US" sz="1200">
                <a:latin typeface="Consolas"/>
              </a:rPr>
              <a:t> die </a:t>
            </a:r>
            <a:r>
              <a:rPr lang="en-US" sz="1200" err="1">
                <a:latin typeface="Consolas"/>
              </a:rPr>
              <a:t>Ausgabe</a:t>
            </a:r>
            <a:r>
              <a:rPr lang="en-US" sz="1200">
                <a:latin typeface="Consolas"/>
              </a:rPr>
              <a:t> und </a:t>
            </a:r>
            <a:r>
              <a:rPr lang="en-US" sz="1200" err="1">
                <a:latin typeface="Consolas"/>
              </a:rPr>
              <a:t>vergleiche</a:t>
            </a:r>
            <a:r>
              <a:rPr lang="en-US" sz="1200">
                <a:latin typeface="Consolas"/>
              </a:rPr>
              <a:t> </a:t>
            </a:r>
            <a:r>
              <a:rPr lang="en-US" sz="1200" err="1">
                <a:latin typeface="Consolas"/>
              </a:rPr>
              <a:t>sie</a:t>
            </a:r>
            <a:r>
              <a:rPr lang="en-US" sz="1200">
                <a:latin typeface="Consolas"/>
              </a:rPr>
              <a:t> </a:t>
            </a:r>
            <a:r>
              <a:rPr lang="en-US" sz="1200" err="1">
                <a:latin typeface="Consolas"/>
              </a:rPr>
              <a:t>mit</a:t>
            </a:r>
            <a:r>
              <a:rPr lang="en-US" sz="1200">
                <a:latin typeface="Consolas"/>
              </a:rPr>
              <a:t> den </a:t>
            </a:r>
            <a:r>
              <a:rPr lang="en-US" sz="1200" err="1">
                <a:latin typeface="Consolas"/>
              </a:rPr>
              <a:t>erwarteten</a:t>
            </a:r>
            <a:r>
              <a:rPr lang="en-US" sz="1200">
                <a:latin typeface="Consolas"/>
              </a:rPr>
              <a:t> </a:t>
            </a:r>
            <a:r>
              <a:rPr lang="en-US" sz="1200" err="1">
                <a:latin typeface="Consolas"/>
              </a:rPr>
              <a:t>Ergebnissen</a:t>
            </a:r>
            <a:r>
              <a:rPr lang="en-US" sz="1200">
                <a:latin typeface="Consolas"/>
              </a:rPr>
              <a:t> </a:t>
            </a:r>
            <a:r>
              <a:rPr lang="en-US" sz="1200" err="1">
                <a:latin typeface="Consolas"/>
              </a:rPr>
              <a:t>gemäß</a:t>
            </a:r>
            <a:r>
              <a:rPr lang="en-US" sz="1200">
                <a:latin typeface="Consolas"/>
              </a:rPr>
              <a:t> dem </a:t>
            </a:r>
            <a:r>
              <a:rPr lang="en-US" sz="1200" err="1">
                <a:latin typeface="Consolas"/>
              </a:rPr>
              <a:t>Algorithmus</a:t>
            </a:r>
            <a:r>
              <a:rPr lang="en-US" sz="1200">
                <a:latin typeface="Consolas"/>
              </a:rPr>
              <a:t>.
7. Schritt: Falls </a:t>
            </a:r>
            <a:r>
              <a:rPr lang="en-US" sz="1200" err="1">
                <a:latin typeface="Consolas"/>
              </a:rPr>
              <a:t>Probleme</a:t>
            </a:r>
            <a:r>
              <a:rPr lang="en-US" sz="1200">
                <a:latin typeface="Consolas"/>
              </a:rPr>
              <a:t> </a:t>
            </a:r>
            <a:r>
              <a:rPr lang="en-US" sz="1200" err="1">
                <a:latin typeface="Consolas"/>
              </a:rPr>
              <a:t>auftreten</a:t>
            </a:r>
            <a:r>
              <a:rPr lang="en-US" sz="1200">
                <a:latin typeface="Consolas"/>
              </a:rPr>
              <a:t>, </a:t>
            </a:r>
            <a:r>
              <a:rPr lang="en-US" sz="1200" err="1">
                <a:latin typeface="Consolas"/>
              </a:rPr>
              <a:t>überprüfe</a:t>
            </a:r>
            <a:r>
              <a:rPr lang="en-US" sz="1200">
                <a:latin typeface="Consolas"/>
              </a:rPr>
              <a:t> die API-</a:t>
            </a:r>
            <a:r>
              <a:rPr lang="en-US" sz="1200" err="1">
                <a:latin typeface="Consolas"/>
              </a:rPr>
              <a:t>Dokumentation</a:t>
            </a:r>
            <a:r>
              <a:rPr lang="en-US" sz="1200">
                <a:latin typeface="Consolas"/>
              </a:rPr>
              <a:t> </a:t>
            </a:r>
            <a:r>
              <a:rPr lang="en-US" sz="1200" err="1">
                <a:latin typeface="Consolas"/>
              </a:rPr>
              <a:t>oder</a:t>
            </a:r>
            <a:r>
              <a:rPr lang="en-US" sz="1200">
                <a:latin typeface="Consolas"/>
              </a:rPr>
              <a:t> </a:t>
            </a:r>
            <a:r>
              <a:rPr lang="en-US" sz="1200" err="1">
                <a:latin typeface="Consolas"/>
              </a:rPr>
              <a:t>suche</a:t>
            </a:r>
            <a:r>
              <a:rPr lang="en-US" sz="1200">
                <a:latin typeface="Consolas"/>
              </a:rPr>
              <a:t> </a:t>
            </a:r>
            <a:r>
              <a:rPr lang="en-US" sz="1200" err="1">
                <a:latin typeface="Consolas"/>
              </a:rPr>
              <a:t>nach</a:t>
            </a:r>
            <a:r>
              <a:rPr lang="en-US" sz="1200">
                <a:latin typeface="Consolas"/>
              </a:rPr>
              <a:t> Online-</a:t>
            </a:r>
            <a:r>
              <a:rPr lang="en-US" sz="1200" err="1">
                <a:latin typeface="Consolas"/>
              </a:rPr>
              <a:t>Ressourcen</a:t>
            </a:r>
            <a:r>
              <a:rPr lang="en-US" sz="1200">
                <a:latin typeface="Consolas"/>
              </a:rPr>
              <a:t>, die </a:t>
            </a:r>
            <a:r>
              <a:rPr lang="en-US" sz="1200" err="1">
                <a:latin typeface="Consolas"/>
              </a:rPr>
              <a:t>bei</a:t>
            </a:r>
            <a:r>
              <a:rPr lang="en-US" sz="1200">
                <a:latin typeface="Consolas"/>
              </a:rPr>
              <a:t> der </a:t>
            </a:r>
            <a:r>
              <a:rPr lang="en-US" sz="1200" err="1">
                <a:latin typeface="Consolas"/>
              </a:rPr>
              <a:t>Fehlerbehebung</a:t>
            </a:r>
            <a:r>
              <a:rPr lang="en-US" sz="1200">
                <a:latin typeface="Consolas"/>
              </a:rPr>
              <a:t> </a:t>
            </a:r>
            <a:r>
              <a:rPr lang="en-US" sz="1200" err="1">
                <a:latin typeface="Consolas"/>
              </a:rPr>
              <a:t>helfen</a:t>
            </a:r>
            <a:r>
              <a:rPr lang="en-US" sz="1200">
                <a:latin typeface="Consolas"/>
              </a:rPr>
              <a:t> </a:t>
            </a:r>
            <a:r>
              <a:rPr lang="en-US" sz="1200" err="1">
                <a:latin typeface="Consolas"/>
              </a:rPr>
              <a:t>können</a:t>
            </a:r>
            <a:r>
              <a:rPr lang="en-US" sz="1200">
                <a:latin typeface="Consolas"/>
              </a:rPr>
              <a:t>.
8. Schritt: </a:t>
            </a:r>
            <a:r>
              <a:rPr lang="en-US" sz="1200" err="1">
                <a:latin typeface="Consolas"/>
              </a:rPr>
              <a:t>Experimentiere</a:t>
            </a:r>
            <a:r>
              <a:rPr lang="en-US" sz="1200">
                <a:latin typeface="Consolas"/>
              </a:rPr>
              <a:t> </a:t>
            </a:r>
            <a:r>
              <a:rPr lang="en-US" sz="1200" err="1">
                <a:latin typeface="Consolas"/>
              </a:rPr>
              <a:t>mit</a:t>
            </a:r>
            <a:r>
              <a:rPr lang="en-US" sz="1200">
                <a:latin typeface="Consolas"/>
              </a:rPr>
              <a:t> </a:t>
            </a:r>
            <a:r>
              <a:rPr lang="en-US" sz="1200" err="1">
                <a:latin typeface="Consolas"/>
              </a:rPr>
              <a:t>verschiedenen</a:t>
            </a:r>
            <a:r>
              <a:rPr lang="en-US" sz="1200">
                <a:latin typeface="Consolas"/>
              </a:rPr>
              <a:t> </a:t>
            </a:r>
            <a:r>
              <a:rPr lang="en-US" sz="1200" err="1">
                <a:latin typeface="Consolas"/>
              </a:rPr>
              <a:t>Parametern</a:t>
            </a:r>
            <a:r>
              <a:rPr lang="en-US" sz="1200">
                <a:latin typeface="Consolas"/>
              </a:rPr>
              <a:t> </a:t>
            </a:r>
            <a:r>
              <a:rPr lang="en-US" sz="1200" err="1">
                <a:latin typeface="Consolas"/>
              </a:rPr>
              <a:t>oder</a:t>
            </a:r>
            <a:r>
              <a:rPr lang="en-US" sz="1200">
                <a:latin typeface="Consolas"/>
              </a:rPr>
              <a:t> </a:t>
            </a:r>
            <a:r>
              <a:rPr lang="en-US" sz="1200" err="1">
                <a:latin typeface="Consolas"/>
              </a:rPr>
              <a:t>Einstellungen</a:t>
            </a:r>
            <a:r>
              <a:rPr lang="en-US" sz="1200">
                <a:latin typeface="Consolas"/>
              </a:rPr>
              <a:t>, um </a:t>
            </a:r>
            <a:r>
              <a:rPr lang="en-US" sz="1200" err="1">
                <a:latin typeface="Consolas"/>
              </a:rPr>
              <a:t>ein</a:t>
            </a:r>
            <a:r>
              <a:rPr lang="en-US" sz="1200">
                <a:latin typeface="Consolas"/>
              </a:rPr>
              <a:t> </a:t>
            </a:r>
            <a:r>
              <a:rPr lang="en-US" sz="1200" err="1">
                <a:latin typeface="Consolas"/>
              </a:rPr>
              <a:t>besseres</a:t>
            </a:r>
            <a:r>
              <a:rPr lang="en-US" sz="1200">
                <a:latin typeface="Consolas"/>
              </a:rPr>
              <a:t> </a:t>
            </a:r>
            <a:r>
              <a:rPr lang="en-US" sz="1200" err="1">
                <a:latin typeface="Consolas"/>
              </a:rPr>
              <a:t>Verständnis</a:t>
            </a:r>
            <a:r>
              <a:rPr lang="en-US" sz="1200">
                <a:latin typeface="Consolas"/>
              </a:rPr>
              <a:t> für die API und den </a:t>
            </a:r>
            <a:r>
              <a:rPr lang="en-US" sz="1200" err="1">
                <a:latin typeface="Consolas"/>
              </a:rPr>
              <a:t>Algorithmus</a:t>
            </a:r>
            <a:r>
              <a:rPr lang="en-US" sz="1200">
                <a:latin typeface="Consolas"/>
              </a:rPr>
              <a:t> </a:t>
            </a:r>
            <a:r>
              <a:rPr lang="en-US" sz="1200" err="1">
                <a:latin typeface="Consolas"/>
              </a:rPr>
              <a:t>zu</a:t>
            </a:r>
            <a:r>
              <a:rPr lang="en-US" sz="1200">
                <a:latin typeface="Consolas"/>
              </a:rPr>
              <a:t> </a:t>
            </a:r>
            <a:r>
              <a:rPr lang="en-US" sz="1200" err="1">
                <a:latin typeface="Consolas"/>
              </a:rPr>
              <a:t>entwickeln</a:t>
            </a:r>
            <a:r>
              <a:rPr lang="en-US" sz="1200">
                <a:latin typeface="Consolas"/>
              </a:rPr>
              <a:t>.
9. Schritt: </a:t>
            </a:r>
            <a:r>
              <a:rPr lang="en-US" sz="1200" err="1">
                <a:latin typeface="Consolas"/>
              </a:rPr>
              <a:t>Reflektiere</a:t>
            </a:r>
            <a:r>
              <a:rPr lang="en-US" sz="1200">
                <a:latin typeface="Consolas"/>
              </a:rPr>
              <a:t> </a:t>
            </a:r>
            <a:r>
              <a:rPr lang="en-US" sz="1200" err="1">
                <a:latin typeface="Consolas"/>
              </a:rPr>
              <a:t>über</a:t>
            </a:r>
            <a:r>
              <a:rPr lang="en-US" sz="1200">
                <a:latin typeface="Consolas"/>
              </a:rPr>
              <a:t> den </a:t>
            </a:r>
            <a:r>
              <a:rPr lang="en-US" sz="1200" err="1">
                <a:latin typeface="Consolas"/>
              </a:rPr>
              <a:t>Prozess</a:t>
            </a:r>
            <a:r>
              <a:rPr lang="en-US" sz="1200">
                <a:latin typeface="Consolas"/>
              </a:rPr>
              <a:t> und </a:t>
            </a:r>
            <a:r>
              <a:rPr lang="en-US" sz="1200" err="1">
                <a:latin typeface="Consolas"/>
              </a:rPr>
              <a:t>notiere</a:t>
            </a:r>
            <a:r>
              <a:rPr lang="en-US" sz="1200">
                <a:latin typeface="Consolas"/>
              </a:rPr>
              <a:t> </a:t>
            </a:r>
            <a:r>
              <a:rPr lang="en-US" sz="1200" err="1">
                <a:latin typeface="Consolas"/>
              </a:rPr>
              <a:t>dir</a:t>
            </a:r>
            <a:r>
              <a:rPr lang="en-US" sz="1200">
                <a:latin typeface="Consolas"/>
              </a:rPr>
              <a:t> </a:t>
            </a:r>
            <a:r>
              <a:rPr lang="en-US" sz="1200" err="1">
                <a:latin typeface="Consolas"/>
              </a:rPr>
              <a:t>mögliche</a:t>
            </a:r>
            <a:r>
              <a:rPr lang="en-US" sz="1200">
                <a:latin typeface="Consolas"/>
              </a:rPr>
              <a:t> </a:t>
            </a:r>
            <a:r>
              <a:rPr lang="en-US" sz="1200" err="1">
                <a:latin typeface="Consolas"/>
              </a:rPr>
              <a:t>Verbesserungen</a:t>
            </a:r>
            <a:r>
              <a:rPr lang="en-US" sz="1200">
                <a:latin typeface="Consolas"/>
              </a:rPr>
              <a:t> </a:t>
            </a:r>
            <a:r>
              <a:rPr lang="en-US" sz="1200" err="1">
                <a:latin typeface="Consolas"/>
              </a:rPr>
              <a:t>oder</a:t>
            </a:r>
            <a:r>
              <a:rPr lang="en-US" sz="1200">
                <a:latin typeface="Consolas"/>
              </a:rPr>
              <a:t> </a:t>
            </a:r>
            <a:r>
              <a:rPr lang="en-US" sz="1200" err="1">
                <a:latin typeface="Consolas"/>
              </a:rPr>
              <a:t>Erkenntnisse</a:t>
            </a:r>
            <a:r>
              <a:rPr lang="en-US" sz="1200">
                <a:latin typeface="Consolas"/>
              </a:rPr>
              <a:t> für </a:t>
            </a:r>
            <a:r>
              <a:rPr lang="en-US" sz="1200" err="1">
                <a:latin typeface="Consolas"/>
              </a:rPr>
              <a:t>zukünftige</a:t>
            </a:r>
            <a:r>
              <a:rPr lang="en-US" sz="1200">
                <a:latin typeface="Consolas"/>
              </a:rPr>
              <a:t> </a:t>
            </a:r>
            <a:r>
              <a:rPr lang="en-US" sz="1200" err="1">
                <a:latin typeface="Consolas"/>
              </a:rPr>
              <a:t>Anwendungen</a:t>
            </a:r>
            <a:r>
              <a:rPr lang="en-US" sz="1200">
                <a:latin typeface="Consolas"/>
              </a:rPr>
              <a:t>.</a:t>
            </a:r>
            <a:endParaRPr lang="en-US" sz="1200"/>
          </a:p>
        </p:txBody>
      </p:sp>
    </p:spTree>
    <p:extLst>
      <p:ext uri="{BB962C8B-B14F-4D97-AF65-F5344CB8AC3E}">
        <p14:creationId xmlns:p14="http://schemas.microsoft.com/office/powerpoint/2010/main" val="16239463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Ein Bild, das Text, Screenshot, Software, Webseite enthält.&#10;&#10;Automatisch generierte Beschreibung">
            <a:extLst>
              <a:ext uri="{FF2B5EF4-FFF2-40B4-BE49-F238E27FC236}">
                <a16:creationId xmlns:a16="http://schemas.microsoft.com/office/drawing/2014/main" id="{5666B473-2EE9-3E24-B8B0-3A56C3E516B2}"/>
              </a:ext>
            </a:extLst>
          </p:cNvPr>
          <p:cNvPicPr>
            <a:picLocks noChangeAspect="1"/>
          </p:cNvPicPr>
          <p:nvPr/>
        </p:nvPicPr>
        <p:blipFill>
          <a:blip r:embed="rId3"/>
          <a:stretch>
            <a:fillRect/>
          </a:stretch>
        </p:blipFill>
        <p:spPr>
          <a:xfrm>
            <a:off x="952485" y="143142"/>
            <a:ext cx="6699425" cy="4044810"/>
          </a:xfrm>
          <a:prstGeom prst="rect">
            <a:avLst/>
          </a:prstGeom>
        </p:spPr>
      </p:pic>
      <p:sp>
        <p:nvSpPr>
          <p:cNvPr id="4" name="Google Shape;632;p61">
            <a:extLst>
              <a:ext uri="{FF2B5EF4-FFF2-40B4-BE49-F238E27FC236}">
                <a16:creationId xmlns:a16="http://schemas.microsoft.com/office/drawing/2014/main" id="{0BB1C9C0-E844-145B-99A4-11E81100348D}"/>
              </a:ext>
            </a:extLst>
          </p:cNvPr>
          <p:cNvSpPr txBox="1">
            <a:spLocks/>
          </p:cNvSpPr>
          <p:nvPr/>
        </p:nvSpPr>
        <p:spPr>
          <a:xfrm>
            <a:off x="2527596" y="4296714"/>
            <a:ext cx="3549204" cy="7036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lgn="ctr">
              <a:spcAft>
                <a:spcPts val="1600"/>
              </a:spcAft>
              <a:buClr>
                <a:schemeClr val="dk1"/>
              </a:buClr>
              <a:buSzPts val="1100"/>
            </a:pPr>
            <a:r>
              <a:rPr lang="de-DE" sz="1000"/>
              <a:t>Gallery von </a:t>
            </a:r>
            <a:r>
              <a:rPr lang="de-DE" sz="1000" err="1"/>
              <a:t>Streamlit</a:t>
            </a:r>
            <a:r>
              <a:rPr lang="de-DE" sz="1000"/>
              <a:t> bietet bereits zahlreiche Design-Möglichkeiten für Chatbot Anwendungen</a:t>
            </a:r>
            <a:br>
              <a:rPr lang="de-DE" sz="1000"/>
            </a:br>
            <a:r>
              <a:rPr lang="de-DE" sz="1000"/>
              <a:t>-&gt; Code ist einfach in GitHub ablegbar</a:t>
            </a:r>
          </a:p>
        </p:txBody>
      </p:sp>
      <p:sp>
        <p:nvSpPr>
          <p:cNvPr id="2" name="Textfeld 1">
            <a:extLst>
              <a:ext uri="{FF2B5EF4-FFF2-40B4-BE49-F238E27FC236}">
                <a16:creationId xmlns:a16="http://schemas.microsoft.com/office/drawing/2014/main" id="{824B08F8-77A1-BA72-4E7A-AE7B5E0504A4}"/>
              </a:ext>
            </a:extLst>
          </p:cNvPr>
          <p:cNvSpPr txBox="1"/>
          <p:nvPr/>
        </p:nvSpPr>
        <p:spPr>
          <a:xfrm>
            <a:off x="7871460" y="4815839"/>
            <a:ext cx="929640" cy="246221"/>
          </a:xfrm>
          <a:prstGeom prst="rect">
            <a:avLst/>
          </a:prstGeom>
          <a:noFill/>
        </p:spPr>
        <p:txBody>
          <a:bodyPr wrap="square" rtlCol="0">
            <a:spAutoFit/>
          </a:bodyPr>
          <a:lstStyle/>
          <a:p>
            <a:r>
              <a:rPr lang="de-DE" sz="1000" dirty="0">
                <a:solidFill>
                  <a:schemeClr val="bg2"/>
                </a:solidFill>
              </a:rPr>
              <a:t>Quelle: [5]</a:t>
            </a:r>
          </a:p>
        </p:txBody>
      </p:sp>
    </p:spTree>
    <p:extLst>
      <p:ext uri="{BB962C8B-B14F-4D97-AF65-F5344CB8AC3E}">
        <p14:creationId xmlns:p14="http://schemas.microsoft.com/office/powerpoint/2010/main" val="36574741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5F64F-4228-B194-49CD-111B5B28F34D}"/>
              </a:ext>
            </a:extLst>
          </p:cNvPr>
          <p:cNvSpPr>
            <a:spLocks noGrp="1"/>
          </p:cNvSpPr>
          <p:nvPr>
            <p:ph type="title"/>
          </p:nvPr>
        </p:nvSpPr>
        <p:spPr/>
        <p:txBody>
          <a:bodyPr/>
          <a:lstStyle/>
          <a:p>
            <a:r>
              <a:rPr lang="en-US" err="1"/>
              <a:t>LlAMAINDEX</a:t>
            </a:r>
            <a:r>
              <a:rPr lang="en-US"/>
              <a:t> – DCQO PDF</a:t>
            </a:r>
          </a:p>
        </p:txBody>
      </p:sp>
      <p:sp>
        <p:nvSpPr>
          <p:cNvPr id="3" name="Content Placeholder 2">
            <a:extLst>
              <a:ext uri="{FF2B5EF4-FFF2-40B4-BE49-F238E27FC236}">
                <a16:creationId xmlns:a16="http://schemas.microsoft.com/office/drawing/2014/main" id="{CC572D32-64D5-E7E1-84E6-77C59FA249BE}"/>
              </a:ext>
            </a:extLst>
          </p:cNvPr>
          <p:cNvSpPr>
            <a:spLocks noGrp="1"/>
          </p:cNvSpPr>
          <p:nvPr>
            <p:ph idx="1"/>
          </p:nvPr>
        </p:nvSpPr>
        <p:spPr>
          <a:xfrm>
            <a:off x="311700" y="1152475"/>
            <a:ext cx="8520600" cy="3829638"/>
          </a:xfrm>
        </p:spPr>
        <p:txBody>
          <a:bodyPr/>
          <a:lstStyle/>
          <a:p>
            <a:pPr marL="0" indent="0">
              <a:buNone/>
            </a:pPr>
            <a:r>
              <a:rPr lang="en-US" sz="1200" u="sng"/>
              <a:t>Question</a:t>
            </a:r>
            <a:r>
              <a:rPr lang="en-US" sz="1200"/>
              <a:t>:</a:t>
            </a:r>
            <a:r>
              <a:rPr lang="en-US" sz="1200">
                <a:latin typeface="Consolas"/>
              </a:rPr>
              <a:t> </a:t>
            </a:r>
            <a:r>
              <a:rPr lang="en-US" sz="1200" err="1">
                <a:latin typeface="Consolas"/>
              </a:rPr>
              <a:t>Kannst</a:t>
            </a:r>
            <a:r>
              <a:rPr lang="en-US" sz="1200">
                <a:latin typeface="Consolas"/>
              </a:rPr>
              <a:t> du mir </a:t>
            </a:r>
            <a:r>
              <a:rPr lang="en-US" sz="1200" err="1">
                <a:latin typeface="Consolas"/>
              </a:rPr>
              <a:t>eine</a:t>
            </a:r>
            <a:r>
              <a:rPr lang="en-US" sz="1200">
                <a:latin typeface="Consolas"/>
              </a:rPr>
              <a:t> Schritt für Schritt </a:t>
            </a:r>
            <a:r>
              <a:rPr lang="en-US" sz="1200" err="1">
                <a:latin typeface="Consolas"/>
              </a:rPr>
              <a:t>Anleitung</a:t>
            </a:r>
            <a:r>
              <a:rPr lang="en-US" sz="1200">
                <a:latin typeface="Consolas"/>
              </a:rPr>
              <a:t> </a:t>
            </a:r>
            <a:r>
              <a:rPr lang="en-US" sz="1200" err="1">
                <a:latin typeface="Consolas"/>
              </a:rPr>
              <a:t>geben</a:t>
            </a:r>
            <a:r>
              <a:rPr lang="en-US" sz="1200">
                <a:latin typeface="Consolas"/>
              </a:rPr>
              <a:t> </a:t>
            </a:r>
            <a:r>
              <a:rPr lang="en-US" sz="1200" err="1">
                <a:latin typeface="Consolas"/>
              </a:rPr>
              <a:t>wie</a:t>
            </a:r>
            <a:r>
              <a:rPr lang="en-US" sz="1200">
                <a:latin typeface="Consolas"/>
              </a:rPr>
              <a:t> ich die API für den </a:t>
            </a:r>
            <a:r>
              <a:rPr lang="en-US" sz="1200" err="1">
                <a:latin typeface="Consolas"/>
              </a:rPr>
              <a:t>im</a:t>
            </a:r>
            <a:r>
              <a:rPr lang="en-US" sz="1200">
                <a:latin typeface="Consolas"/>
              </a:rPr>
              <a:t> PDF </a:t>
            </a:r>
            <a:r>
              <a:rPr lang="en-US" sz="1200" err="1">
                <a:latin typeface="Consolas"/>
              </a:rPr>
              <a:t>genannten</a:t>
            </a:r>
            <a:r>
              <a:rPr lang="en-US" sz="1200">
                <a:latin typeface="Consolas"/>
              </a:rPr>
              <a:t> </a:t>
            </a:r>
            <a:r>
              <a:rPr lang="en-US" sz="1200" err="1">
                <a:latin typeface="Consolas"/>
              </a:rPr>
              <a:t>Algorithmus</a:t>
            </a:r>
            <a:r>
              <a:rPr lang="en-US" sz="1200">
                <a:latin typeface="Consolas"/>
              </a:rPr>
              <a:t> DCQO </a:t>
            </a:r>
            <a:r>
              <a:rPr lang="en-US" sz="1200" err="1">
                <a:latin typeface="Consolas"/>
              </a:rPr>
              <a:t>nutze</a:t>
            </a:r>
            <a:r>
              <a:rPr lang="en-US" sz="1200">
                <a:latin typeface="Consolas"/>
              </a:rPr>
              <a:t>?</a:t>
            </a:r>
            <a:endParaRPr lang="en-US"/>
          </a:p>
          <a:p>
            <a:pPr marL="0" indent="0">
              <a:buNone/>
            </a:pPr>
            <a:endParaRPr lang="en-US" sz="1200">
              <a:latin typeface="Consolas"/>
            </a:endParaRPr>
          </a:p>
          <a:p>
            <a:pPr marL="0" indent="0">
              <a:buNone/>
            </a:pPr>
            <a:r>
              <a:rPr lang="en-US" sz="1200" u="sng"/>
              <a:t>Result</a:t>
            </a:r>
            <a:r>
              <a:rPr lang="en-US" sz="1200"/>
              <a:t>:</a:t>
            </a:r>
            <a:r>
              <a:rPr lang="en-US" sz="1050">
                <a:latin typeface="Consolas"/>
              </a:rPr>
              <a:t>
</a:t>
            </a:r>
            <a:r>
              <a:rPr lang="en-US" sz="1100">
                <a:latin typeface="Consolas"/>
              </a:rPr>
              <a:t>1. First, you need to access the endpoint for the DCQO algorithm. The endpoint is: </a:t>
            </a:r>
            <a:r>
              <a:rPr lang="en-US" sz="1100" b="1" u="sng">
                <a:solidFill>
                  <a:srgbClr val="FF0000"/>
                </a:solidFill>
                <a:latin typeface="Consolas"/>
              </a:rPr>
              <a:t>https://gateway.platform.planqk.de/kipu-quantum/kipu-digitized-counterdiabatic-quantum-optimization---dcqo/1.0.0</a:t>
            </a:r>
            <a:r>
              <a:rPr lang="en-US" sz="1100" u="sng">
                <a:latin typeface="Consolas"/>
              </a:rPr>
              <a:t>.</a:t>
            </a:r>
            <a:r>
              <a:rPr lang="en-US" sz="1100">
                <a:latin typeface="Consolas"/>
              </a:rPr>
              <a:t>
2. Next, you can use the API to interact with the algorithm. You can make a </a:t>
            </a:r>
            <a:r>
              <a:rPr lang="en-US" sz="1100" u="sng">
                <a:latin typeface="Consolas"/>
              </a:rPr>
              <a:t>GET request</a:t>
            </a:r>
            <a:r>
              <a:rPr lang="en-US" sz="1100">
                <a:latin typeface="Consolas"/>
              </a:rPr>
              <a:t> to the health checking endpoint to ensure everything is working correctly. The parameters you can include in your request are the backend name and job ID.
3. If you want to execute the service asynchronously, you can make a </a:t>
            </a:r>
            <a:r>
              <a:rPr lang="en-US" sz="1100" u="sng">
                <a:latin typeface="Consolas"/>
              </a:rPr>
              <a:t>POST request</a:t>
            </a:r>
            <a:r>
              <a:rPr lang="en-US" sz="1100">
                <a:latin typeface="Consolas"/>
              </a:rPr>
              <a:t> to the service API. This will allow you to submit your input data and parameters for the optimization process.
4. You can also check the execution status by making a GET request with the ID of the execution.
5. Make sure to prepare your input data and parameters according to the format required by the algorithm. You can refer to the example provided in the PDF for guidance on how to structure your data.</a:t>
            </a:r>
          </a:p>
          <a:p>
            <a:pPr marL="114300" indent="0">
              <a:buNone/>
            </a:pPr>
            <a:endParaRPr lang="en-US" sz="1200">
              <a:latin typeface="Consolas"/>
            </a:endParaRPr>
          </a:p>
          <a:p>
            <a:pPr marL="114300" indent="0">
              <a:buNone/>
            </a:pPr>
            <a:r>
              <a:rPr lang="en-US" sz="1200" b="1">
                <a:latin typeface="Consolas"/>
              </a:rPr>
              <a:t>--&gt; </a:t>
            </a:r>
            <a:r>
              <a:rPr lang="en-US" sz="1200" b="1" err="1">
                <a:latin typeface="Consolas"/>
              </a:rPr>
              <a:t>explizite</a:t>
            </a:r>
            <a:r>
              <a:rPr lang="en-US" sz="1200" b="1">
                <a:latin typeface="Consolas"/>
              </a:rPr>
              <a:t> </a:t>
            </a:r>
            <a:r>
              <a:rPr lang="en-US" sz="1200" b="1" err="1">
                <a:latin typeface="Consolas"/>
              </a:rPr>
              <a:t>weitere</a:t>
            </a:r>
            <a:r>
              <a:rPr lang="en-US" sz="1200" b="1">
                <a:latin typeface="Consolas"/>
              </a:rPr>
              <a:t> </a:t>
            </a:r>
            <a:r>
              <a:rPr lang="en-US" sz="1200" b="1" err="1">
                <a:latin typeface="Consolas"/>
              </a:rPr>
              <a:t>Fragen</a:t>
            </a:r>
            <a:r>
              <a:rPr lang="en-US" sz="1200" b="1">
                <a:latin typeface="Consolas"/>
              </a:rPr>
              <a:t> </a:t>
            </a:r>
            <a:r>
              <a:rPr lang="en-US" sz="1200" b="1" err="1">
                <a:latin typeface="Consolas"/>
              </a:rPr>
              <a:t>notwendig</a:t>
            </a:r>
            <a:endParaRPr lang="en-US" sz="1200" b="1">
              <a:latin typeface="Consolas"/>
            </a:endParaRPr>
          </a:p>
        </p:txBody>
      </p:sp>
    </p:spTree>
    <p:extLst>
      <p:ext uri="{BB962C8B-B14F-4D97-AF65-F5344CB8AC3E}">
        <p14:creationId xmlns:p14="http://schemas.microsoft.com/office/powerpoint/2010/main" val="34394206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5F64F-4228-B194-49CD-111B5B28F34D}"/>
              </a:ext>
            </a:extLst>
          </p:cNvPr>
          <p:cNvSpPr>
            <a:spLocks noGrp="1"/>
          </p:cNvSpPr>
          <p:nvPr>
            <p:ph type="title"/>
          </p:nvPr>
        </p:nvSpPr>
        <p:spPr/>
        <p:txBody>
          <a:bodyPr/>
          <a:lstStyle/>
          <a:p>
            <a:r>
              <a:rPr lang="en-US" err="1"/>
              <a:t>LlAMAINDEX</a:t>
            </a:r>
            <a:r>
              <a:rPr lang="en-US"/>
              <a:t> – </a:t>
            </a:r>
            <a:r>
              <a:rPr lang="en-US" err="1"/>
              <a:t>umformulierte</a:t>
            </a:r>
            <a:r>
              <a:rPr lang="en-US"/>
              <a:t> Frage</a:t>
            </a:r>
          </a:p>
        </p:txBody>
      </p:sp>
      <p:sp>
        <p:nvSpPr>
          <p:cNvPr id="3" name="Content Placeholder 2">
            <a:extLst>
              <a:ext uri="{FF2B5EF4-FFF2-40B4-BE49-F238E27FC236}">
                <a16:creationId xmlns:a16="http://schemas.microsoft.com/office/drawing/2014/main" id="{CC572D32-64D5-E7E1-84E6-77C59FA249BE}"/>
              </a:ext>
            </a:extLst>
          </p:cNvPr>
          <p:cNvSpPr>
            <a:spLocks noGrp="1"/>
          </p:cNvSpPr>
          <p:nvPr>
            <p:ph idx="1"/>
          </p:nvPr>
        </p:nvSpPr>
        <p:spPr/>
        <p:txBody>
          <a:bodyPr/>
          <a:lstStyle/>
          <a:p>
            <a:pPr marL="114300" indent="0">
              <a:buNone/>
            </a:pPr>
            <a:r>
              <a:rPr lang="en-US" sz="1200" u="sng"/>
              <a:t>Question</a:t>
            </a:r>
            <a:r>
              <a:rPr lang="en-US" sz="1200"/>
              <a:t>:</a:t>
            </a:r>
            <a:r>
              <a:rPr lang="en-US" sz="1200">
                <a:latin typeface="Consolas"/>
              </a:rPr>
              <a:t> Wie </a:t>
            </a:r>
            <a:r>
              <a:rPr lang="en-US" sz="1200" err="1">
                <a:latin typeface="Consolas"/>
              </a:rPr>
              <a:t>kann</a:t>
            </a:r>
            <a:r>
              <a:rPr lang="en-US" sz="1200">
                <a:latin typeface="Consolas"/>
              </a:rPr>
              <a:t> ich den </a:t>
            </a:r>
            <a:r>
              <a:rPr lang="en-US" sz="1200" err="1">
                <a:latin typeface="Consolas"/>
              </a:rPr>
              <a:t>Algorithmus</a:t>
            </a:r>
            <a:r>
              <a:rPr lang="en-US" sz="1200">
                <a:latin typeface="Consolas"/>
              </a:rPr>
              <a:t> </a:t>
            </a:r>
            <a:r>
              <a:rPr lang="en-US" sz="1200" err="1">
                <a:latin typeface="Consolas"/>
              </a:rPr>
              <a:t>mithilfe</a:t>
            </a:r>
            <a:r>
              <a:rPr lang="en-US" sz="1200">
                <a:latin typeface="Consolas"/>
              </a:rPr>
              <a:t> der </a:t>
            </a:r>
            <a:r>
              <a:rPr lang="en-US" sz="1200" err="1">
                <a:latin typeface="Consolas"/>
              </a:rPr>
              <a:t>bereitgestellten</a:t>
            </a:r>
            <a:r>
              <a:rPr lang="en-US" sz="1200">
                <a:latin typeface="Consolas"/>
              </a:rPr>
              <a:t> API </a:t>
            </a:r>
            <a:r>
              <a:rPr lang="en-US" sz="1200" err="1">
                <a:latin typeface="Consolas"/>
              </a:rPr>
              <a:t>nutzen</a:t>
            </a:r>
            <a:r>
              <a:rPr lang="en-US" sz="1200">
                <a:latin typeface="Consolas"/>
              </a:rPr>
              <a:t>?</a:t>
            </a:r>
            <a:endParaRPr lang="en-US"/>
          </a:p>
          <a:p>
            <a:pPr marL="114300" indent="0">
              <a:buNone/>
            </a:pPr>
            <a:r>
              <a:rPr lang="en-US" sz="1200" u="sng"/>
              <a:t>Answer</a:t>
            </a:r>
            <a:r>
              <a:rPr lang="en-US" sz="1200"/>
              <a:t>:</a:t>
            </a:r>
            <a:r>
              <a:rPr lang="en-US" sz="1600">
                <a:latin typeface="Consolas"/>
              </a:rPr>
              <a:t> </a:t>
            </a:r>
          </a:p>
          <a:p>
            <a:pPr marL="114300" indent="0">
              <a:buNone/>
            </a:pPr>
            <a:r>
              <a:rPr lang="en-US" sz="1200">
                <a:latin typeface="Consolas"/>
              </a:rPr>
              <a:t>Um den </a:t>
            </a:r>
            <a:r>
              <a:rPr lang="en-US" sz="1200" err="1">
                <a:latin typeface="Consolas"/>
              </a:rPr>
              <a:t>Algorithmus</a:t>
            </a:r>
            <a:r>
              <a:rPr lang="en-US" sz="1200">
                <a:latin typeface="Consolas"/>
              </a:rPr>
              <a:t> </a:t>
            </a:r>
            <a:r>
              <a:rPr lang="en-US" sz="1200" err="1">
                <a:latin typeface="Consolas"/>
              </a:rPr>
              <a:t>mithilfe</a:t>
            </a:r>
            <a:r>
              <a:rPr lang="en-US" sz="1200">
                <a:latin typeface="Consolas"/>
              </a:rPr>
              <a:t> der </a:t>
            </a:r>
            <a:r>
              <a:rPr lang="en-US" sz="1200" err="1">
                <a:latin typeface="Consolas"/>
              </a:rPr>
              <a:t>bereitgestellten</a:t>
            </a:r>
            <a:r>
              <a:rPr lang="en-US" sz="1200">
                <a:latin typeface="Consolas"/>
              </a:rPr>
              <a:t> API </a:t>
            </a:r>
            <a:r>
              <a:rPr lang="en-US" sz="1200" err="1">
                <a:latin typeface="Consolas"/>
              </a:rPr>
              <a:t>zu</a:t>
            </a:r>
            <a:r>
              <a:rPr lang="en-US" sz="1200">
                <a:latin typeface="Consolas"/>
              </a:rPr>
              <a:t> </a:t>
            </a:r>
            <a:r>
              <a:rPr lang="en-US" sz="1200" err="1">
                <a:latin typeface="Consolas"/>
              </a:rPr>
              <a:t>nutzen</a:t>
            </a:r>
            <a:r>
              <a:rPr lang="en-US" sz="1200">
                <a:latin typeface="Consolas"/>
              </a:rPr>
              <a:t>, </a:t>
            </a:r>
            <a:r>
              <a:rPr lang="en-US" sz="1200" err="1">
                <a:latin typeface="Consolas"/>
              </a:rPr>
              <a:t>müssen</a:t>
            </a:r>
            <a:r>
              <a:rPr lang="en-US" sz="1200">
                <a:latin typeface="Consolas"/>
              </a:rPr>
              <a:t> Sie </a:t>
            </a:r>
            <a:r>
              <a:rPr lang="en-US" sz="1200" err="1">
                <a:latin typeface="Consolas"/>
              </a:rPr>
              <a:t>zunächst</a:t>
            </a:r>
            <a:r>
              <a:rPr lang="en-US" sz="1200">
                <a:latin typeface="Consolas"/>
              </a:rPr>
              <a:t> die </a:t>
            </a:r>
            <a:r>
              <a:rPr lang="en-US" sz="1200" err="1">
                <a:latin typeface="Consolas"/>
              </a:rPr>
              <a:t>spezifischen</a:t>
            </a:r>
            <a:r>
              <a:rPr lang="en-US" sz="1200">
                <a:latin typeface="Consolas"/>
              </a:rPr>
              <a:t> Parameter des </a:t>
            </a:r>
            <a:r>
              <a:rPr lang="en-US" sz="1200" err="1">
                <a:latin typeface="Consolas"/>
              </a:rPr>
              <a:t>Algorithmus</a:t>
            </a:r>
            <a:r>
              <a:rPr lang="en-US" sz="1200">
                <a:latin typeface="Consolas"/>
              </a:rPr>
              <a:t> </a:t>
            </a:r>
            <a:r>
              <a:rPr lang="en-US" sz="1200" err="1">
                <a:latin typeface="Consolas"/>
              </a:rPr>
              <a:t>angeben</a:t>
            </a:r>
            <a:r>
              <a:rPr lang="en-US" sz="1200">
                <a:latin typeface="Consolas"/>
              </a:rPr>
              <a:t>, </a:t>
            </a:r>
            <a:r>
              <a:rPr lang="en-US" sz="1200" err="1">
                <a:latin typeface="Consolas"/>
              </a:rPr>
              <a:t>wie</a:t>
            </a:r>
            <a:r>
              <a:rPr lang="en-US" sz="1200">
                <a:latin typeface="Consolas"/>
              </a:rPr>
              <a:t> die </a:t>
            </a:r>
            <a:r>
              <a:rPr lang="en-US" sz="1200" b="1">
                <a:solidFill>
                  <a:srgbClr val="FF0000"/>
                </a:solidFill>
                <a:latin typeface="Consolas"/>
              </a:rPr>
              <a:t>Hamiltonian-</a:t>
            </a:r>
            <a:r>
              <a:rPr lang="en-US" sz="1200" b="1" err="1">
                <a:solidFill>
                  <a:srgbClr val="FF0000"/>
                </a:solidFill>
                <a:latin typeface="Consolas"/>
              </a:rPr>
              <a:t>Koeffizienten</a:t>
            </a:r>
            <a:r>
              <a:rPr lang="en-US" sz="1200">
                <a:latin typeface="Consolas"/>
              </a:rPr>
              <a:t>, die </a:t>
            </a:r>
            <a:r>
              <a:rPr lang="en-US" sz="1200" b="1">
                <a:solidFill>
                  <a:srgbClr val="FF0000"/>
                </a:solidFill>
                <a:latin typeface="Consolas"/>
              </a:rPr>
              <a:t>Annealing-Zeit</a:t>
            </a:r>
            <a:r>
              <a:rPr lang="en-US" sz="1200">
                <a:latin typeface="Consolas"/>
              </a:rPr>
              <a:t>, die </a:t>
            </a:r>
            <a:r>
              <a:rPr lang="en-US" sz="1200" b="1" err="1">
                <a:solidFill>
                  <a:srgbClr val="FF0000"/>
                </a:solidFill>
                <a:latin typeface="Consolas"/>
              </a:rPr>
              <a:t>Anzahl</a:t>
            </a:r>
            <a:r>
              <a:rPr lang="en-US" sz="1200" b="1">
                <a:solidFill>
                  <a:srgbClr val="FF0000"/>
                </a:solidFill>
                <a:latin typeface="Consolas"/>
              </a:rPr>
              <a:t> der Trotter-</a:t>
            </a:r>
            <a:r>
              <a:rPr lang="en-US" sz="1200" b="1" err="1">
                <a:solidFill>
                  <a:srgbClr val="FF0000"/>
                </a:solidFill>
                <a:latin typeface="Consolas"/>
              </a:rPr>
              <a:t>Schritte</a:t>
            </a:r>
            <a:r>
              <a:rPr lang="en-US" sz="1200">
                <a:latin typeface="Consolas"/>
              </a:rPr>
              <a:t> und den </a:t>
            </a:r>
            <a:r>
              <a:rPr lang="en-US" sz="1200" b="1" err="1">
                <a:solidFill>
                  <a:srgbClr val="FF0000"/>
                </a:solidFill>
                <a:latin typeface="Consolas"/>
              </a:rPr>
              <a:t>Betriebsmodus</a:t>
            </a:r>
            <a:r>
              <a:rPr lang="en-US" sz="1200">
                <a:latin typeface="Consolas"/>
              </a:rPr>
              <a:t>. </a:t>
            </a:r>
            <a:r>
              <a:rPr lang="en-US" sz="1200" err="1">
                <a:latin typeface="Consolas"/>
              </a:rPr>
              <a:t>Diese</a:t>
            </a:r>
            <a:r>
              <a:rPr lang="en-US" sz="1200">
                <a:latin typeface="Consolas"/>
              </a:rPr>
              <a:t> </a:t>
            </a:r>
            <a:r>
              <a:rPr lang="en-US" sz="1200" err="1">
                <a:latin typeface="Consolas"/>
              </a:rPr>
              <a:t>Informationen</a:t>
            </a:r>
            <a:r>
              <a:rPr lang="en-US" sz="1200">
                <a:latin typeface="Consolas"/>
              </a:rPr>
              <a:t> </a:t>
            </a:r>
            <a:r>
              <a:rPr lang="en-US" sz="1200" err="1">
                <a:latin typeface="Consolas"/>
              </a:rPr>
              <a:t>werden</a:t>
            </a:r>
            <a:r>
              <a:rPr lang="en-US" sz="1200">
                <a:latin typeface="Consolas"/>
              </a:rPr>
              <a:t> </a:t>
            </a:r>
            <a:r>
              <a:rPr lang="en-US" sz="1200" err="1">
                <a:latin typeface="Consolas"/>
              </a:rPr>
              <a:t>im</a:t>
            </a:r>
            <a:r>
              <a:rPr lang="en-US" sz="1200">
                <a:latin typeface="Consolas"/>
              </a:rPr>
              <a:t> </a:t>
            </a:r>
            <a:r>
              <a:rPr lang="en-US" sz="1200" err="1">
                <a:latin typeface="Consolas"/>
              </a:rPr>
              <a:t>Abschnitt</a:t>
            </a:r>
            <a:r>
              <a:rPr lang="en-US" sz="1200">
                <a:latin typeface="Consolas"/>
              </a:rPr>
              <a:t> "</a:t>
            </a:r>
            <a:r>
              <a:rPr lang="en-US" sz="1200" b="1">
                <a:solidFill>
                  <a:srgbClr val="FF0000"/>
                </a:solidFill>
                <a:latin typeface="Consolas"/>
              </a:rPr>
              <a:t>data</a:t>
            </a:r>
            <a:r>
              <a:rPr lang="en-US" sz="1200">
                <a:latin typeface="Consolas"/>
              </a:rPr>
              <a:t>" der </a:t>
            </a:r>
            <a:r>
              <a:rPr lang="en-US" sz="1200" err="1">
                <a:latin typeface="Consolas"/>
              </a:rPr>
              <a:t>Dokumente</a:t>
            </a:r>
            <a:r>
              <a:rPr lang="en-US" sz="1200">
                <a:latin typeface="Consolas"/>
              </a:rPr>
              <a:t> </a:t>
            </a:r>
            <a:r>
              <a:rPr lang="en-US" sz="1200" err="1">
                <a:latin typeface="Consolas"/>
              </a:rPr>
              <a:t>bereitgestellt</a:t>
            </a:r>
            <a:r>
              <a:rPr lang="en-US" sz="1200">
                <a:latin typeface="Consolas"/>
              </a:rPr>
              <a:t>.
Dann </a:t>
            </a:r>
            <a:r>
              <a:rPr lang="en-US" sz="1200" err="1">
                <a:latin typeface="Consolas"/>
              </a:rPr>
              <a:t>müssen</a:t>
            </a:r>
            <a:r>
              <a:rPr lang="en-US" sz="1200">
                <a:latin typeface="Consolas"/>
              </a:rPr>
              <a:t> Sie die Parameter für die </a:t>
            </a:r>
            <a:r>
              <a:rPr lang="en-US" sz="1200" err="1">
                <a:latin typeface="Consolas"/>
              </a:rPr>
              <a:t>Ausführung</a:t>
            </a:r>
            <a:r>
              <a:rPr lang="en-US" sz="1200">
                <a:latin typeface="Consolas"/>
              </a:rPr>
              <a:t> des </a:t>
            </a:r>
            <a:r>
              <a:rPr lang="en-US" sz="1200" err="1">
                <a:latin typeface="Consolas"/>
              </a:rPr>
              <a:t>Algorithmus</a:t>
            </a:r>
            <a:r>
              <a:rPr lang="en-US" sz="1200">
                <a:latin typeface="Consolas"/>
              </a:rPr>
              <a:t> auf </a:t>
            </a:r>
            <a:r>
              <a:rPr lang="en-US" sz="1200" err="1">
                <a:latin typeface="Consolas"/>
              </a:rPr>
              <a:t>einem</a:t>
            </a:r>
            <a:r>
              <a:rPr lang="en-US" sz="1200">
                <a:latin typeface="Consolas"/>
              </a:rPr>
              <a:t> Hardware-Backend </a:t>
            </a:r>
            <a:r>
              <a:rPr lang="en-US" sz="1200" err="1">
                <a:latin typeface="Consolas"/>
              </a:rPr>
              <a:t>angeben</a:t>
            </a:r>
            <a:r>
              <a:rPr lang="en-US" sz="1200">
                <a:latin typeface="Consolas"/>
              </a:rPr>
              <a:t>, </a:t>
            </a:r>
            <a:r>
              <a:rPr lang="en-US" sz="1200" err="1">
                <a:latin typeface="Consolas"/>
              </a:rPr>
              <a:t>wie</a:t>
            </a:r>
            <a:r>
              <a:rPr lang="en-US" sz="1200">
                <a:latin typeface="Consolas"/>
              </a:rPr>
              <a:t> die </a:t>
            </a:r>
            <a:r>
              <a:rPr lang="en-US" sz="1200" err="1">
                <a:latin typeface="Consolas"/>
              </a:rPr>
              <a:t>Anzahl</a:t>
            </a:r>
            <a:r>
              <a:rPr lang="en-US" sz="1200">
                <a:latin typeface="Consolas"/>
              </a:rPr>
              <a:t> der </a:t>
            </a:r>
            <a:r>
              <a:rPr lang="en-US" sz="1200" err="1">
                <a:latin typeface="Consolas"/>
              </a:rPr>
              <a:t>Durchläufe</a:t>
            </a:r>
            <a:r>
              <a:rPr lang="en-US" sz="1200">
                <a:latin typeface="Consolas"/>
              </a:rPr>
              <a:t> (shots) und das Backend </a:t>
            </a:r>
            <a:r>
              <a:rPr lang="en-US" sz="1200" err="1">
                <a:latin typeface="Consolas"/>
              </a:rPr>
              <a:t>selbst</a:t>
            </a:r>
            <a:r>
              <a:rPr lang="en-US" sz="1200">
                <a:latin typeface="Consolas"/>
              </a:rPr>
              <a:t>. </a:t>
            </a:r>
            <a:r>
              <a:rPr lang="en-US" sz="1200" err="1">
                <a:latin typeface="Consolas"/>
              </a:rPr>
              <a:t>Diese</a:t>
            </a:r>
            <a:r>
              <a:rPr lang="en-US" sz="1200">
                <a:latin typeface="Consolas"/>
              </a:rPr>
              <a:t> </a:t>
            </a:r>
            <a:r>
              <a:rPr lang="en-US" sz="1200" err="1">
                <a:latin typeface="Consolas"/>
              </a:rPr>
              <a:t>Informationen</a:t>
            </a:r>
            <a:r>
              <a:rPr lang="en-US" sz="1200">
                <a:latin typeface="Consolas"/>
              </a:rPr>
              <a:t> </a:t>
            </a:r>
            <a:r>
              <a:rPr lang="en-US" sz="1200" err="1">
                <a:latin typeface="Consolas"/>
              </a:rPr>
              <a:t>finden</a:t>
            </a:r>
            <a:r>
              <a:rPr lang="en-US" sz="1200">
                <a:latin typeface="Consolas"/>
              </a:rPr>
              <a:t> Sie </a:t>
            </a:r>
            <a:r>
              <a:rPr lang="en-US" sz="1200" err="1">
                <a:latin typeface="Consolas"/>
              </a:rPr>
              <a:t>im</a:t>
            </a:r>
            <a:r>
              <a:rPr lang="en-US" sz="1200">
                <a:latin typeface="Consolas"/>
              </a:rPr>
              <a:t> </a:t>
            </a:r>
            <a:r>
              <a:rPr lang="en-US" sz="1200" err="1">
                <a:latin typeface="Consolas"/>
              </a:rPr>
              <a:t>Abschnitt</a:t>
            </a:r>
            <a:r>
              <a:rPr lang="en-US" sz="1200">
                <a:latin typeface="Consolas"/>
              </a:rPr>
              <a:t> "</a:t>
            </a:r>
            <a:r>
              <a:rPr lang="en-US" sz="1200" b="1">
                <a:solidFill>
                  <a:srgbClr val="FF0000"/>
                </a:solidFill>
                <a:latin typeface="Consolas"/>
              </a:rPr>
              <a:t>params</a:t>
            </a:r>
            <a:r>
              <a:rPr lang="en-US" sz="1200">
                <a:latin typeface="Consolas"/>
              </a:rPr>
              <a:t>" der </a:t>
            </a:r>
            <a:r>
              <a:rPr lang="en-US" sz="1200" err="1">
                <a:latin typeface="Consolas"/>
              </a:rPr>
              <a:t>Dokumente</a:t>
            </a:r>
            <a:r>
              <a:rPr lang="en-US" sz="1200">
                <a:latin typeface="Consolas"/>
              </a:rPr>
              <a:t>.
</a:t>
            </a:r>
            <a:r>
              <a:rPr lang="en-US" sz="1200" err="1">
                <a:latin typeface="Consolas"/>
              </a:rPr>
              <a:t>Nachdem</a:t>
            </a:r>
            <a:r>
              <a:rPr lang="en-US" sz="1200">
                <a:latin typeface="Consolas"/>
              </a:rPr>
              <a:t> Sie </a:t>
            </a:r>
            <a:r>
              <a:rPr lang="en-US" sz="1200" err="1">
                <a:latin typeface="Consolas"/>
              </a:rPr>
              <a:t>diese</a:t>
            </a:r>
            <a:r>
              <a:rPr lang="en-US" sz="1200">
                <a:latin typeface="Consolas"/>
              </a:rPr>
              <a:t> </a:t>
            </a:r>
            <a:r>
              <a:rPr lang="en-US" sz="1200" err="1">
                <a:latin typeface="Consolas"/>
              </a:rPr>
              <a:t>Informationen</a:t>
            </a:r>
            <a:r>
              <a:rPr lang="en-US" sz="1200">
                <a:latin typeface="Consolas"/>
              </a:rPr>
              <a:t> </a:t>
            </a:r>
            <a:r>
              <a:rPr lang="en-US" sz="1200" b="1" err="1">
                <a:solidFill>
                  <a:srgbClr val="FF0000"/>
                </a:solidFill>
                <a:latin typeface="Consolas"/>
              </a:rPr>
              <a:t>bereitgestellt</a:t>
            </a:r>
            <a:r>
              <a:rPr lang="en-US" sz="1200" b="1">
                <a:solidFill>
                  <a:srgbClr val="FF0000"/>
                </a:solidFill>
                <a:latin typeface="Consolas"/>
              </a:rPr>
              <a:t> </a:t>
            </a:r>
            <a:r>
              <a:rPr lang="en-US" sz="1200" b="1" err="1">
                <a:solidFill>
                  <a:srgbClr val="FF0000"/>
                </a:solidFill>
                <a:latin typeface="Consolas"/>
              </a:rPr>
              <a:t>haben</a:t>
            </a:r>
            <a:r>
              <a:rPr lang="en-US" sz="1200" b="1">
                <a:solidFill>
                  <a:srgbClr val="FF0000"/>
                </a:solidFill>
                <a:latin typeface="Consolas"/>
              </a:rPr>
              <a:t>, </a:t>
            </a:r>
            <a:r>
              <a:rPr lang="en-US" sz="1200" b="1" err="1">
                <a:solidFill>
                  <a:srgbClr val="FF0000"/>
                </a:solidFill>
                <a:latin typeface="Consolas"/>
              </a:rPr>
              <a:t>können</a:t>
            </a:r>
            <a:r>
              <a:rPr lang="en-US" sz="1200" b="1">
                <a:solidFill>
                  <a:srgbClr val="FF0000"/>
                </a:solidFill>
                <a:latin typeface="Consolas"/>
              </a:rPr>
              <a:t> Sie den </a:t>
            </a:r>
            <a:r>
              <a:rPr lang="en-US" sz="1200" b="1" err="1">
                <a:solidFill>
                  <a:srgbClr val="FF0000"/>
                </a:solidFill>
                <a:latin typeface="Consolas"/>
              </a:rPr>
              <a:t>Algorithmus</a:t>
            </a:r>
            <a:r>
              <a:rPr lang="en-US" sz="1200" b="1">
                <a:solidFill>
                  <a:srgbClr val="FF0000"/>
                </a:solidFill>
                <a:latin typeface="Consolas"/>
              </a:rPr>
              <a:t> </a:t>
            </a:r>
            <a:r>
              <a:rPr lang="en-US" sz="1200" b="1" err="1">
                <a:solidFill>
                  <a:srgbClr val="FF0000"/>
                </a:solidFill>
                <a:latin typeface="Consolas"/>
              </a:rPr>
              <a:t>über</a:t>
            </a:r>
            <a:r>
              <a:rPr lang="en-US" sz="1200" b="1">
                <a:solidFill>
                  <a:srgbClr val="FF0000"/>
                </a:solidFill>
                <a:latin typeface="Consolas"/>
              </a:rPr>
              <a:t> die API </a:t>
            </a:r>
            <a:r>
              <a:rPr lang="en-US" sz="1200" b="1" err="1">
                <a:solidFill>
                  <a:srgbClr val="FF0000"/>
                </a:solidFill>
                <a:latin typeface="Consolas"/>
              </a:rPr>
              <a:t>ausführen</a:t>
            </a:r>
            <a:r>
              <a:rPr lang="en-US" sz="1200">
                <a:latin typeface="Consolas"/>
              </a:rPr>
              <a:t>, </a:t>
            </a:r>
            <a:r>
              <a:rPr lang="en-US" sz="1200" err="1">
                <a:latin typeface="Consolas"/>
              </a:rPr>
              <a:t>indem</a:t>
            </a:r>
            <a:r>
              <a:rPr lang="en-US" sz="1200">
                <a:latin typeface="Consolas"/>
              </a:rPr>
              <a:t> Sie </a:t>
            </a:r>
            <a:r>
              <a:rPr lang="en-US" sz="1200" err="1">
                <a:latin typeface="Consolas"/>
              </a:rPr>
              <a:t>einen</a:t>
            </a:r>
            <a:r>
              <a:rPr lang="en-US" sz="1200">
                <a:latin typeface="Consolas"/>
              </a:rPr>
              <a:t> </a:t>
            </a:r>
            <a:r>
              <a:rPr lang="en-US" sz="1200" b="1">
                <a:solidFill>
                  <a:srgbClr val="FF0000"/>
                </a:solidFill>
                <a:latin typeface="Consolas"/>
              </a:rPr>
              <a:t>POST-Request für die </a:t>
            </a:r>
            <a:r>
              <a:rPr lang="en-US" sz="1200" b="1" err="1">
                <a:solidFill>
                  <a:srgbClr val="FF0000"/>
                </a:solidFill>
                <a:latin typeface="Consolas"/>
              </a:rPr>
              <a:t>asynchrone</a:t>
            </a:r>
            <a:r>
              <a:rPr lang="en-US" sz="1200" b="1">
                <a:solidFill>
                  <a:srgbClr val="FF0000"/>
                </a:solidFill>
                <a:latin typeface="Consolas"/>
              </a:rPr>
              <a:t> </a:t>
            </a:r>
            <a:r>
              <a:rPr lang="en-US" sz="1200" b="1" err="1">
                <a:solidFill>
                  <a:srgbClr val="FF0000"/>
                </a:solidFill>
                <a:latin typeface="Consolas"/>
              </a:rPr>
              <a:t>Ausführung</a:t>
            </a:r>
            <a:r>
              <a:rPr lang="en-US" sz="1200" b="1">
                <a:solidFill>
                  <a:srgbClr val="FF0000"/>
                </a:solidFill>
                <a:latin typeface="Consolas"/>
              </a:rPr>
              <a:t> des </a:t>
            </a:r>
            <a:r>
              <a:rPr lang="en-US" sz="1200" b="1" err="1">
                <a:solidFill>
                  <a:srgbClr val="FF0000"/>
                </a:solidFill>
                <a:latin typeface="Consolas"/>
              </a:rPr>
              <a:t>Dienstes</a:t>
            </a:r>
            <a:r>
              <a:rPr lang="en-US" sz="1200" b="1">
                <a:solidFill>
                  <a:srgbClr val="FF0000"/>
                </a:solidFill>
                <a:latin typeface="Consolas"/>
              </a:rPr>
              <a:t> </a:t>
            </a:r>
            <a:r>
              <a:rPr lang="en-US" sz="1200" b="1" err="1">
                <a:solidFill>
                  <a:srgbClr val="FF0000"/>
                </a:solidFill>
                <a:latin typeface="Consolas"/>
              </a:rPr>
              <a:t>senden</a:t>
            </a:r>
            <a:r>
              <a:rPr lang="en-US" sz="1200">
                <a:latin typeface="Consolas"/>
              </a:rPr>
              <a:t>. Sie </a:t>
            </a:r>
            <a:r>
              <a:rPr lang="en-US" sz="1200" err="1">
                <a:latin typeface="Consolas"/>
              </a:rPr>
              <a:t>erhalten</a:t>
            </a:r>
            <a:r>
              <a:rPr lang="en-US" sz="1200">
                <a:latin typeface="Consolas"/>
              </a:rPr>
              <a:t> </a:t>
            </a:r>
            <a:r>
              <a:rPr lang="en-US" sz="1200" err="1">
                <a:latin typeface="Consolas"/>
              </a:rPr>
              <a:t>eine</a:t>
            </a:r>
            <a:r>
              <a:rPr lang="en-US" sz="1200">
                <a:latin typeface="Consolas"/>
              </a:rPr>
              <a:t> Job-ID, </a:t>
            </a:r>
            <a:r>
              <a:rPr lang="en-US" sz="1200" err="1">
                <a:latin typeface="Consolas"/>
              </a:rPr>
              <a:t>mit</a:t>
            </a:r>
            <a:r>
              <a:rPr lang="en-US" sz="1200">
                <a:latin typeface="Consolas"/>
              </a:rPr>
              <a:t> der Sie den Status der </a:t>
            </a:r>
            <a:r>
              <a:rPr lang="en-US" sz="1200" err="1">
                <a:latin typeface="Consolas"/>
              </a:rPr>
              <a:t>Ausführung</a:t>
            </a:r>
            <a:r>
              <a:rPr lang="en-US" sz="1200">
                <a:latin typeface="Consolas"/>
              </a:rPr>
              <a:t> </a:t>
            </a:r>
            <a:r>
              <a:rPr lang="en-US" sz="1200" err="1">
                <a:latin typeface="Consolas"/>
              </a:rPr>
              <a:t>über</a:t>
            </a:r>
            <a:r>
              <a:rPr lang="en-US" sz="1200">
                <a:latin typeface="Consolas"/>
              </a:rPr>
              <a:t> </a:t>
            </a:r>
            <a:r>
              <a:rPr lang="en-US" sz="1200" err="1">
                <a:latin typeface="Consolas"/>
              </a:rPr>
              <a:t>einen</a:t>
            </a:r>
            <a:r>
              <a:rPr lang="en-US" sz="1200">
                <a:latin typeface="Consolas"/>
              </a:rPr>
              <a:t> GET-Request </a:t>
            </a:r>
            <a:r>
              <a:rPr lang="en-US" sz="1200" err="1">
                <a:latin typeface="Consolas"/>
              </a:rPr>
              <a:t>überprüfen</a:t>
            </a:r>
            <a:r>
              <a:rPr lang="en-US" sz="1200">
                <a:latin typeface="Consolas"/>
              </a:rPr>
              <a:t> </a:t>
            </a:r>
            <a:r>
              <a:rPr lang="en-US" sz="1200" err="1">
                <a:latin typeface="Consolas"/>
              </a:rPr>
              <a:t>können</a:t>
            </a:r>
            <a:r>
              <a:rPr lang="en-US" sz="1200">
                <a:latin typeface="Consolas"/>
              </a:rPr>
              <a:t>.
Es </a:t>
            </a:r>
            <a:r>
              <a:rPr lang="en-US" sz="1200" err="1">
                <a:latin typeface="Consolas"/>
              </a:rPr>
              <a:t>ist</a:t>
            </a:r>
            <a:r>
              <a:rPr lang="en-US" sz="1200">
                <a:latin typeface="Consolas"/>
              </a:rPr>
              <a:t> </a:t>
            </a:r>
            <a:r>
              <a:rPr lang="en-US" sz="1200" err="1">
                <a:latin typeface="Consolas"/>
              </a:rPr>
              <a:t>wichtig</a:t>
            </a:r>
            <a:r>
              <a:rPr lang="en-US" sz="1200">
                <a:latin typeface="Consolas"/>
              </a:rPr>
              <a:t>, </a:t>
            </a:r>
            <a:r>
              <a:rPr lang="en-US" sz="1200" err="1">
                <a:latin typeface="Consolas"/>
              </a:rPr>
              <a:t>dass</a:t>
            </a:r>
            <a:r>
              <a:rPr lang="en-US" sz="1200">
                <a:latin typeface="Consolas"/>
              </a:rPr>
              <a:t> Sie die API-</a:t>
            </a:r>
            <a:r>
              <a:rPr lang="en-US" sz="1200" err="1">
                <a:latin typeface="Consolas"/>
              </a:rPr>
              <a:t>Dokumentation</a:t>
            </a:r>
            <a:r>
              <a:rPr lang="en-US" sz="1200">
                <a:latin typeface="Consolas"/>
              </a:rPr>
              <a:t> </a:t>
            </a:r>
            <a:r>
              <a:rPr lang="en-US" sz="1200" err="1">
                <a:latin typeface="Consolas"/>
              </a:rPr>
              <a:t>sorgfältig</a:t>
            </a:r>
            <a:r>
              <a:rPr lang="en-US" sz="1200">
                <a:latin typeface="Consolas"/>
              </a:rPr>
              <a:t> </a:t>
            </a:r>
            <a:r>
              <a:rPr lang="en-US" sz="1200" err="1">
                <a:latin typeface="Consolas"/>
              </a:rPr>
              <a:t>lesen</a:t>
            </a:r>
            <a:r>
              <a:rPr lang="en-US" sz="1200">
                <a:latin typeface="Consolas"/>
              </a:rPr>
              <a:t> und die </a:t>
            </a:r>
            <a:r>
              <a:rPr lang="en-US" sz="1200" err="1">
                <a:latin typeface="Consolas"/>
              </a:rPr>
              <a:t>bereitgestellten</a:t>
            </a:r>
            <a:r>
              <a:rPr lang="en-US" sz="1200">
                <a:latin typeface="Consolas"/>
              </a:rPr>
              <a:t> </a:t>
            </a:r>
            <a:r>
              <a:rPr lang="en-US" sz="1200" err="1">
                <a:latin typeface="Consolas"/>
              </a:rPr>
              <a:t>Informationen</a:t>
            </a:r>
            <a:r>
              <a:rPr lang="en-US" sz="1200">
                <a:latin typeface="Consolas"/>
              </a:rPr>
              <a:t> </a:t>
            </a:r>
            <a:r>
              <a:rPr lang="en-US" sz="1200" err="1">
                <a:latin typeface="Consolas"/>
              </a:rPr>
              <a:t>korrekt</a:t>
            </a:r>
            <a:r>
              <a:rPr lang="en-US" sz="1200">
                <a:latin typeface="Consolas"/>
              </a:rPr>
              <a:t> </a:t>
            </a:r>
            <a:r>
              <a:rPr lang="en-US" sz="1200" err="1">
                <a:latin typeface="Consolas"/>
              </a:rPr>
              <a:t>verwenden</a:t>
            </a:r>
            <a:r>
              <a:rPr lang="en-US" sz="1200">
                <a:latin typeface="Consolas"/>
              </a:rPr>
              <a:t>, um den </a:t>
            </a:r>
            <a:r>
              <a:rPr lang="en-US" sz="1200" err="1">
                <a:latin typeface="Consolas"/>
              </a:rPr>
              <a:t>Algorithmus</a:t>
            </a:r>
            <a:r>
              <a:rPr lang="en-US" sz="1200">
                <a:latin typeface="Consolas"/>
              </a:rPr>
              <a:t> </a:t>
            </a:r>
            <a:r>
              <a:rPr lang="en-US" sz="1200" err="1">
                <a:latin typeface="Consolas"/>
              </a:rPr>
              <a:t>erfolgreich</a:t>
            </a:r>
            <a:r>
              <a:rPr lang="en-US" sz="1200">
                <a:latin typeface="Consolas"/>
              </a:rPr>
              <a:t> </a:t>
            </a:r>
            <a:r>
              <a:rPr lang="en-US" sz="1200" err="1">
                <a:latin typeface="Consolas"/>
              </a:rPr>
              <a:t>auszuführen</a:t>
            </a:r>
            <a:r>
              <a:rPr lang="en-US" sz="1200">
                <a:latin typeface="Consolas"/>
              </a:rPr>
              <a:t>. Wenn Sie </a:t>
            </a:r>
            <a:r>
              <a:rPr lang="en-US" sz="1200" err="1">
                <a:latin typeface="Consolas"/>
              </a:rPr>
              <a:t>weitere</a:t>
            </a:r>
            <a:r>
              <a:rPr lang="en-US" sz="1200">
                <a:latin typeface="Consolas"/>
              </a:rPr>
              <a:t> </a:t>
            </a:r>
            <a:r>
              <a:rPr lang="en-US" sz="1200" err="1">
                <a:latin typeface="Consolas"/>
              </a:rPr>
              <a:t>Fragen</a:t>
            </a:r>
            <a:r>
              <a:rPr lang="en-US" sz="1200">
                <a:latin typeface="Consolas"/>
              </a:rPr>
              <a:t> </a:t>
            </a:r>
            <a:r>
              <a:rPr lang="en-US" sz="1200" err="1">
                <a:latin typeface="Consolas"/>
              </a:rPr>
              <a:t>haben</a:t>
            </a:r>
            <a:r>
              <a:rPr lang="en-US" sz="1200">
                <a:latin typeface="Consolas"/>
              </a:rPr>
              <a:t>, </a:t>
            </a:r>
            <a:r>
              <a:rPr lang="en-US" sz="1200" err="1">
                <a:latin typeface="Consolas"/>
              </a:rPr>
              <a:t>stehe</a:t>
            </a:r>
            <a:r>
              <a:rPr lang="en-US" sz="1200">
                <a:latin typeface="Consolas"/>
              </a:rPr>
              <a:t> ich Ihnen gerne </a:t>
            </a:r>
            <a:r>
              <a:rPr lang="en-US" sz="1200" err="1">
                <a:latin typeface="Consolas"/>
              </a:rPr>
              <a:t>zur</a:t>
            </a:r>
            <a:r>
              <a:rPr lang="en-US" sz="1200">
                <a:latin typeface="Consolas"/>
              </a:rPr>
              <a:t> </a:t>
            </a:r>
            <a:r>
              <a:rPr lang="en-US" sz="1200" err="1">
                <a:latin typeface="Consolas"/>
              </a:rPr>
              <a:t>Verfügung</a:t>
            </a:r>
            <a:r>
              <a:rPr lang="en-US" sz="1200">
                <a:latin typeface="Consolas"/>
              </a:rPr>
              <a:t>, um Ihnen </a:t>
            </a:r>
            <a:r>
              <a:rPr lang="en-US" sz="1200" err="1">
                <a:latin typeface="Consolas"/>
              </a:rPr>
              <a:t>zu</a:t>
            </a:r>
            <a:r>
              <a:rPr lang="en-US" sz="1200">
                <a:latin typeface="Consolas"/>
              </a:rPr>
              <a:t> </a:t>
            </a:r>
            <a:r>
              <a:rPr lang="en-US" sz="1200" err="1">
                <a:latin typeface="Consolas"/>
              </a:rPr>
              <a:t>helfen</a:t>
            </a:r>
            <a:r>
              <a:rPr lang="en-US" sz="1200">
                <a:latin typeface="Consolas"/>
              </a:rPr>
              <a:t>.</a:t>
            </a:r>
            <a:endParaRPr lang="en-US"/>
          </a:p>
        </p:txBody>
      </p:sp>
    </p:spTree>
    <p:extLst>
      <p:ext uri="{BB962C8B-B14F-4D97-AF65-F5344CB8AC3E}">
        <p14:creationId xmlns:p14="http://schemas.microsoft.com/office/powerpoint/2010/main" val="11116597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63C31-41E1-7EB7-DA4A-E6E01A937E88}"/>
              </a:ext>
            </a:extLst>
          </p:cNvPr>
          <p:cNvSpPr>
            <a:spLocks noGrp="1"/>
          </p:cNvSpPr>
          <p:nvPr>
            <p:ph type="title"/>
          </p:nvPr>
        </p:nvSpPr>
        <p:spPr/>
        <p:txBody>
          <a:bodyPr/>
          <a:lstStyle/>
          <a:p>
            <a:r>
              <a:rPr lang="en-US" err="1"/>
              <a:t>Probleme</a:t>
            </a:r>
          </a:p>
        </p:txBody>
      </p:sp>
      <p:sp>
        <p:nvSpPr>
          <p:cNvPr id="3" name="Content Placeholder 2">
            <a:extLst>
              <a:ext uri="{FF2B5EF4-FFF2-40B4-BE49-F238E27FC236}">
                <a16:creationId xmlns:a16="http://schemas.microsoft.com/office/drawing/2014/main" id="{195EF4AC-F13B-57A5-3FD6-38AC0E3DF9D6}"/>
              </a:ext>
            </a:extLst>
          </p:cNvPr>
          <p:cNvSpPr>
            <a:spLocks noGrp="1"/>
          </p:cNvSpPr>
          <p:nvPr>
            <p:ph idx="1"/>
          </p:nvPr>
        </p:nvSpPr>
        <p:spPr/>
        <p:txBody>
          <a:bodyPr/>
          <a:lstStyle/>
          <a:p>
            <a:r>
              <a:rPr lang="en-US" sz="1000" b="1" err="1">
                <a:solidFill>
                  <a:srgbClr val="B22B31"/>
                </a:solidFill>
                <a:latin typeface="Consolas"/>
              </a:rPr>
              <a:t>NotFoundError</a:t>
            </a:r>
            <a:r>
              <a:rPr lang="en-US" sz="1000">
                <a:latin typeface="Consolas"/>
              </a:rPr>
              <a:t>: </a:t>
            </a:r>
            <a:r>
              <a:rPr lang="en-US" sz="1000" err="1">
                <a:latin typeface="Consolas"/>
              </a:rPr>
              <a:t>status_code</a:t>
            </a:r>
            <a:r>
              <a:rPr lang="en-US" sz="1000">
                <a:latin typeface="Consolas"/>
              </a:rPr>
              <a:t>: 404, body: {'status': 'NOT_FOUND', '</a:t>
            </a:r>
            <a:r>
              <a:rPr lang="en-US" sz="1000" err="1">
                <a:latin typeface="Consolas"/>
              </a:rPr>
              <a:t>errorMessage</a:t>
            </a:r>
            <a:r>
              <a:rPr lang="en-US" sz="1000">
                <a:latin typeface="Consolas"/>
              </a:rPr>
              <a:t>': "Billing account for owner with id '</a:t>
            </a:r>
            <a:r>
              <a:rPr lang="en-US" sz="1000" err="1">
                <a:latin typeface="Consolas"/>
              </a:rPr>
              <a:t>xy</a:t>
            </a:r>
            <a:r>
              <a:rPr lang="en-US" sz="1000">
                <a:latin typeface="Consolas"/>
              </a:rPr>
              <a:t>' could not be found", '</a:t>
            </a:r>
            <a:r>
              <a:rPr lang="en-US" sz="1000" err="1">
                <a:latin typeface="Consolas"/>
              </a:rPr>
              <a:t>stackTrace</a:t>
            </a:r>
            <a:r>
              <a:rPr lang="en-US" sz="1000">
                <a:latin typeface="Consolas"/>
              </a:rPr>
              <a:t>': ['de.stoneone.planqk.qccatalog.domain.account.BillingAccountService.lambda$getByOwnerId$0(BillingAccountService.java:41)', [...]</a:t>
            </a:r>
            <a:endParaRPr lang="en-US"/>
          </a:p>
        </p:txBody>
      </p:sp>
    </p:spTree>
    <p:extLst>
      <p:ext uri="{BB962C8B-B14F-4D97-AF65-F5344CB8AC3E}">
        <p14:creationId xmlns:p14="http://schemas.microsoft.com/office/powerpoint/2010/main" val="27545047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63C31-41E1-7EB7-DA4A-E6E01A937E88}"/>
              </a:ext>
            </a:extLst>
          </p:cNvPr>
          <p:cNvSpPr>
            <a:spLocks noGrp="1"/>
          </p:cNvSpPr>
          <p:nvPr>
            <p:ph type="title"/>
          </p:nvPr>
        </p:nvSpPr>
        <p:spPr/>
        <p:txBody>
          <a:bodyPr/>
          <a:lstStyle/>
          <a:p>
            <a:r>
              <a:rPr lang="en-US"/>
              <a:t>Beispielhafte Cloud-Integration mit Azure</a:t>
            </a:r>
          </a:p>
        </p:txBody>
      </p:sp>
      <p:pic>
        <p:nvPicPr>
          <p:cNvPr id="7" name="Picture 6">
            <a:extLst>
              <a:ext uri="{FF2B5EF4-FFF2-40B4-BE49-F238E27FC236}">
                <a16:creationId xmlns:a16="http://schemas.microsoft.com/office/drawing/2014/main" id="{7DCA790A-2C5E-EC7C-8E7D-53BFD4412789}"/>
              </a:ext>
            </a:extLst>
          </p:cNvPr>
          <p:cNvPicPr>
            <a:picLocks noChangeAspect="1"/>
          </p:cNvPicPr>
          <p:nvPr/>
        </p:nvPicPr>
        <p:blipFill>
          <a:blip r:embed="rId2"/>
          <a:stretch>
            <a:fillRect/>
          </a:stretch>
        </p:blipFill>
        <p:spPr>
          <a:xfrm>
            <a:off x="718457" y="1427396"/>
            <a:ext cx="7715250" cy="2745907"/>
          </a:xfrm>
          <a:prstGeom prst="rect">
            <a:avLst/>
          </a:prstGeom>
        </p:spPr>
      </p:pic>
      <p:sp>
        <p:nvSpPr>
          <p:cNvPr id="3" name="Textfeld 2">
            <a:extLst>
              <a:ext uri="{FF2B5EF4-FFF2-40B4-BE49-F238E27FC236}">
                <a16:creationId xmlns:a16="http://schemas.microsoft.com/office/drawing/2014/main" id="{D44E0678-F0E1-3FFD-E612-BE63B60841BE}"/>
              </a:ext>
            </a:extLst>
          </p:cNvPr>
          <p:cNvSpPr txBox="1"/>
          <p:nvPr/>
        </p:nvSpPr>
        <p:spPr>
          <a:xfrm>
            <a:off x="8070755" y="4877862"/>
            <a:ext cx="929640" cy="246221"/>
          </a:xfrm>
          <a:prstGeom prst="rect">
            <a:avLst/>
          </a:prstGeom>
          <a:noFill/>
        </p:spPr>
        <p:txBody>
          <a:bodyPr wrap="square" rtlCol="0">
            <a:spAutoFit/>
          </a:bodyPr>
          <a:lstStyle/>
          <a:p>
            <a:r>
              <a:rPr lang="de-DE" sz="1000" dirty="0">
                <a:solidFill>
                  <a:schemeClr val="bg2"/>
                </a:solidFill>
              </a:rPr>
              <a:t>Quelle: [20]</a:t>
            </a:r>
          </a:p>
        </p:txBody>
      </p:sp>
    </p:spTree>
    <p:extLst>
      <p:ext uri="{BB962C8B-B14F-4D97-AF65-F5344CB8AC3E}">
        <p14:creationId xmlns:p14="http://schemas.microsoft.com/office/powerpoint/2010/main" val="18067111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63C31-41E1-7EB7-DA4A-E6E01A937E88}"/>
              </a:ext>
            </a:extLst>
          </p:cNvPr>
          <p:cNvSpPr>
            <a:spLocks noGrp="1"/>
          </p:cNvSpPr>
          <p:nvPr>
            <p:ph type="title"/>
          </p:nvPr>
        </p:nvSpPr>
        <p:spPr/>
        <p:txBody>
          <a:bodyPr/>
          <a:lstStyle/>
          <a:p>
            <a:r>
              <a:rPr lang="en-US"/>
              <a:t>Beispielhafte Cloud-Integration mit Azure</a:t>
            </a:r>
          </a:p>
        </p:txBody>
      </p:sp>
      <p:pic>
        <p:nvPicPr>
          <p:cNvPr id="4" name="Picture 3">
            <a:extLst>
              <a:ext uri="{FF2B5EF4-FFF2-40B4-BE49-F238E27FC236}">
                <a16:creationId xmlns:a16="http://schemas.microsoft.com/office/drawing/2014/main" id="{1BABCDA3-D23C-009C-B794-F9C8E2382F1D}"/>
              </a:ext>
            </a:extLst>
          </p:cNvPr>
          <p:cNvPicPr>
            <a:picLocks noChangeAspect="1"/>
          </p:cNvPicPr>
          <p:nvPr/>
        </p:nvPicPr>
        <p:blipFill>
          <a:blip r:embed="rId2"/>
          <a:stretch>
            <a:fillRect/>
          </a:stretch>
        </p:blipFill>
        <p:spPr>
          <a:xfrm>
            <a:off x="917407" y="1283301"/>
            <a:ext cx="7617494" cy="3253673"/>
          </a:xfrm>
          <a:prstGeom prst="rect">
            <a:avLst/>
          </a:prstGeom>
        </p:spPr>
      </p:pic>
      <p:sp>
        <p:nvSpPr>
          <p:cNvPr id="3" name="Textfeld 2">
            <a:extLst>
              <a:ext uri="{FF2B5EF4-FFF2-40B4-BE49-F238E27FC236}">
                <a16:creationId xmlns:a16="http://schemas.microsoft.com/office/drawing/2014/main" id="{A04D2903-6E13-C35D-B333-6E565F2C4721}"/>
              </a:ext>
            </a:extLst>
          </p:cNvPr>
          <p:cNvSpPr txBox="1"/>
          <p:nvPr/>
        </p:nvSpPr>
        <p:spPr>
          <a:xfrm>
            <a:off x="8070755" y="4877862"/>
            <a:ext cx="929640" cy="246221"/>
          </a:xfrm>
          <a:prstGeom prst="rect">
            <a:avLst/>
          </a:prstGeom>
          <a:noFill/>
        </p:spPr>
        <p:txBody>
          <a:bodyPr wrap="square" rtlCol="0">
            <a:spAutoFit/>
          </a:bodyPr>
          <a:lstStyle/>
          <a:p>
            <a:r>
              <a:rPr lang="de-DE" sz="1000" dirty="0">
                <a:solidFill>
                  <a:schemeClr val="bg2"/>
                </a:solidFill>
              </a:rPr>
              <a:t>Quelle: [20]</a:t>
            </a:r>
          </a:p>
        </p:txBody>
      </p:sp>
    </p:spTree>
    <p:extLst>
      <p:ext uri="{BB962C8B-B14F-4D97-AF65-F5344CB8AC3E}">
        <p14:creationId xmlns:p14="http://schemas.microsoft.com/office/powerpoint/2010/main" val="39981152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63C31-41E1-7EB7-DA4A-E6E01A937E88}"/>
              </a:ext>
            </a:extLst>
          </p:cNvPr>
          <p:cNvSpPr>
            <a:spLocks noGrp="1"/>
          </p:cNvSpPr>
          <p:nvPr>
            <p:ph type="title"/>
          </p:nvPr>
        </p:nvSpPr>
        <p:spPr/>
        <p:txBody>
          <a:bodyPr/>
          <a:lstStyle/>
          <a:p>
            <a:r>
              <a:rPr lang="en-US"/>
              <a:t>Beispielhafte Cloud-Integration mit Azure</a:t>
            </a:r>
          </a:p>
        </p:txBody>
      </p:sp>
      <p:pic>
        <p:nvPicPr>
          <p:cNvPr id="14" name="Picture 13">
            <a:extLst>
              <a:ext uri="{FF2B5EF4-FFF2-40B4-BE49-F238E27FC236}">
                <a16:creationId xmlns:a16="http://schemas.microsoft.com/office/drawing/2014/main" id="{C37FF472-16B0-319F-558B-BCA815E16B50}"/>
              </a:ext>
            </a:extLst>
          </p:cNvPr>
          <p:cNvPicPr>
            <a:picLocks noChangeAspect="1"/>
          </p:cNvPicPr>
          <p:nvPr/>
        </p:nvPicPr>
        <p:blipFill>
          <a:blip r:embed="rId2"/>
          <a:stretch>
            <a:fillRect/>
          </a:stretch>
        </p:blipFill>
        <p:spPr>
          <a:xfrm>
            <a:off x="1271821" y="1085850"/>
            <a:ext cx="6600357" cy="3788229"/>
          </a:xfrm>
          <a:prstGeom prst="rect">
            <a:avLst/>
          </a:prstGeom>
        </p:spPr>
      </p:pic>
      <p:sp>
        <p:nvSpPr>
          <p:cNvPr id="3" name="Textfeld 2">
            <a:extLst>
              <a:ext uri="{FF2B5EF4-FFF2-40B4-BE49-F238E27FC236}">
                <a16:creationId xmlns:a16="http://schemas.microsoft.com/office/drawing/2014/main" id="{EF5ED2B7-010B-8674-4CD2-2FD281E42057}"/>
              </a:ext>
            </a:extLst>
          </p:cNvPr>
          <p:cNvSpPr txBox="1"/>
          <p:nvPr/>
        </p:nvSpPr>
        <p:spPr>
          <a:xfrm>
            <a:off x="8070755" y="4877862"/>
            <a:ext cx="929640" cy="246221"/>
          </a:xfrm>
          <a:prstGeom prst="rect">
            <a:avLst/>
          </a:prstGeom>
          <a:noFill/>
        </p:spPr>
        <p:txBody>
          <a:bodyPr wrap="square" rtlCol="0">
            <a:spAutoFit/>
          </a:bodyPr>
          <a:lstStyle/>
          <a:p>
            <a:r>
              <a:rPr lang="de-DE" sz="1000" dirty="0">
                <a:solidFill>
                  <a:schemeClr val="bg2"/>
                </a:solidFill>
              </a:rPr>
              <a:t>Quelle: [20]</a:t>
            </a:r>
          </a:p>
        </p:txBody>
      </p:sp>
    </p:spTree>
    <p:extLst>
      <p:ext uri="{BB962C8B-B14F-4D97-AF65-F5344CB8AC3E}">
        <p14:creationId xmlns:p14="http://schemas.microsoft.com/office/powerpoint/2010/main" val="8579682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63C31-41E1-7EB7-DA4A-E6E01A937E88}"/>
              </a:ext>
            </a:extLst>
          </p:cNvPr>
          <p:cNvSpPr>
            <a:spLocks noGrp="1"/>
          </p:cNvSpPr>
          <p:nvPr>
            <p:ph type="title"/>
          </p:nvPr>
        </p:nvSpPr>
        <p:spPr/>
        <p:txBody>
          <a:bodyPr/>
          <a:lstStyle/>
          <a:p>
            <a:r>
              <a:rPr lang="en-US"/>
              <a:t>Beispielhafte Cloud-Integration mit Azure</a:t>
            </a:r>
          </a:p>
        </p:txBody>
      </p:sp>
      <p:pic>
        <p:nvPicPr>
          <p:cNvPr id="4" name="Picture 3">
            <a:extLst>
              <a:ext uri="{FF2B5EF4-FFF2-40B4-BE49-F238E27FC236}">
                <a16:creationId xmlns:a16="http://schemas.microsoft.com/office/drawing/2014/main" id="{428FF23A-68D8-06D5-27AE-825F6C945375}"/>
              </a:ext>
            </a:extLst>
          </p:cNvPr>
          <p:cNvPicPr>
            <a:picLocks noChangeAspect="1"/>
          </p:cNvPicPr>
          <p:nvPr/>
        </p:nvPicPr>
        <p:blipFill>
          <a:blip r:embed="rId2"/>
          <a:stretch>
            <a:fillRect/>
          </a:stretch>
        </p:blipFill>
        <p:spPr>
          <a:xfrm>
            <a:off x="767013" y="1387271"/>
            <a:ext cx="7617494" cy="3263806"/>
          </a:xfrm>
          <a:prstGeom prst="rect">
            <a:avLst/>
          </a:prstGeom>
        </p:spPr>
      </p:pic>
      <p:sp>
        <p:nvSpPr>
          <p:cNvPr id="3" name="Textfeld 2">
            <a:extLst>
              <a:ext uri="{FF2B5EF4-FFF2-40B4-BE49-F238E27FC236}">
                <a16:creationId xmlns:a16="http://schemas.microsoft.com/office/drawing/2014/main" id="{18120422-939E-7EFD-74DD-F96359323A85}"/>
              </a:ext>
            </a:extLst>
          </p:cNvPr>
          <p:cNvSpPr txBox="1"/>
          <p:nvPr/>
        </p:nvSpPr>
        <p:spPr>
          <a:xfrm>
            <a:off x="8070755" y="4877862"/>
            <a:ext cx="929640" cy="246221"/>
          </a:xfrm>
          <a:prstGeom prst="rect">
            <a:avLst/>
          </a:prstGeom>
          <a:noFill/>
        </p:spPr>
        <p:txBody>
          <a:bodyPr wrap="square" rtlCol="0">
            <a:spAutoFit/>
          </a:bodyPr>
          <a:lstStyle/>
          <a:p>
            <a:r>
              <a:rPr lang="de-DE" sz="1000" dirty="0">
                <a:solidFill>
                  <a:schemeClr val="bg2"/>
                </a:solidFill>
              </a:rPr>
              <a:t>Quelle: [20]</a:t>
            </a:r>
          </a:p>
        </p:txBody>
      </p:sp>
    </p:spTree>
    <p:extLst>
      <p:ext uri="{BB962C8B-B14F-4D97-AF65-F5344CB8AC3E}">
        <p14:creationId xmlns:p14="http://schemas.microsoft.com/office/powerpoint/2010/main" val="22586763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32E1B14-0488-C1D2-477E-A9D15751491D}"/>
              </a:ext>
            </a:extLst>
          </p:cNvPr>
          <p:cNvSpPr>
            <a:spLocks noGrp="1"/>
          </p:cNvSpPr>
          <p:nvPr>
            <p:ph type="title"/>
          </p:nvPr>
        </p:nvSpPr>
        <p:spPr/>
        <p:txBody>
          <a:bodyPr/>
          <a:lstStyle/>
          <a:p>
            <a:r>
              <a:rPr lang="de-DE" dirty="0"/>
              <a:t>Quellen</a:t>
            </a:r>
          </a:p>
        </p:txBody>
      </p:sp>
      <p:sp>
        <p:nvSpPr>
          <p:cNvPr id="3" name="Inhaltsplatzhalter 2">
            <a:extLst>
              <a:ext uri="{FF2B5EF4-FFF2-40B4-BE49-F238E27FC236}">
                <a16:creationId xmlns:a16="http://schemas.microsoft.com/office/drawing/2014/main" id="{69046495-4FD3-1951-770B-4DE5B734735B}"/>
              </a:ext>
            </a:extLst>
          </p:cNvPr>
          <p:cNvSpPr>
            <a:spLocks noGrp="1"/>
          </p:cNvSpPr>
          <p:nvPr>
            <p:ph idx="1"/>
          </p:nvPr>
        </p:nvSpPr>
        <p:spPr/>
        <p:txBody>
          <a:bodyPr/>
          <a:lstStyle/>
          <a:p>
            <a:pPr marL="228600" lvl="0" indent="-228600" algn="l" rtl="0">
              <a:spcBef>
                <a:spcPts val="0"/>
              </a:spcBef>
              <a:spcAft>
                <a:spcPts val="0"/>
              </a:spcAft>
              <a:buSzPct val="100000"/>
              <a:buFont typeface="+mj-lt"/>
              <a:buAutoNum type="arabicPeriod"/>
            </a:pPr>
            <a:r>
              <a:rPr lang="de-DE" sz="800" dirty="0"/>
              <a:t>https://datascientest.com/de/streamlit-das-tool-um-deine-machine-learning-projekte-zu-praesentieren</a:t>
            </a:r>
          </a:p>
          <a:p>
            <a:pPr marL="228600" lvl="0" indent="-228600" algn="l" rtl="0">
              <a:spcBef>
                <a:spcPts val="0"/>
              </a:spcBef>
              <a:spcAft>
                <a:spcPts val="0"/>
              </a:spcAft>
              <a:buSzPct val="100000"/>
              <a:buFont typeface="+mj-lt"/>
              <a:buAutoNum type="arabicPeriod"/>
            </a:pPr>
            <a:r>
              <a:rPr lang="de-DE" sz="800" dirty="0"/>
              <a:t>https://www.bigdata-insider.de/was-ist-streamlit-a-974962/</a:t>
            </a:r>
          </a:p>
          <a:p>
            <a:pPr marL="228600" lvl="0" indent="-228600" algn="l" rtl="0">
              <a:spcBef>
                <a:spcPts val="0"/>
              </a:spcBef>
              <a:spcAft>
                <a:spcPts val="0"/>
              </a:spcAft>
              <a:buSzPct val="100000"/>
              <a:buFont typeface="+mj-lt"/>
              <a:buAutoNum type="arabicPeriod"/>
            </a:pPr>
            <a:r>
              <a:rPr lang="de-DE" sz="800" dirty="0"/>
              <a:t>https://docs.streamlit.io/develop/tutorials/llms/build-conversational-apps</a:t>
            </a:r>
          </a:p>
          <a:p>
            <a:pPr marL="228600" lvl="0" indent="-228600" algn="l" rtl="0">
              <a:spcBef>
                <a:spcPts val="0"/>
              </a:spcBef>
              <a:spcAft>
                <a:spcPts val="0"/>
              </a:spcAft>
              <a:buSzPct val="100000"/>
              <a:buFont typeface="+mj-lt"/>
              <a:buAutoNum type="arabicPeriod"/>
            </a:pPr>
            <a:r>
              <a:rPr lang="de-DE" sz="800" dirty="0"/>
              <a:t>https://blog.streamlit.io/how-in-app-feedback-can-increase-your-chatbots-performance/</a:t>
            </a:r>
          </a:p>
          <a:p>
            <a:pPr marL="228600" indent="-228600">
              <a:buSzPct val="100000"/>
              <a:buFont typeface="+mj-lt"/>
              <a:buAutoNum type="arabicPeriod"/>
            </a:pPr>
            <a:r>
              <a:rPr lang="de-DE" sz="800" dirty="0"/>
              <a:t>https://streamlit.io/gallery?category=llms</a:t>
            </a:r>
          </a:p>
          <a:p>
            <a:pPr marL="228600" indent="-228600">
              <a:buSzPct val="100000"/>
              <a:buFont typeface="+mj-lt"/>
              <a:buAutoNum type="arabicPeriod"/>
            </a:pPr>
            <a:r>
              <a:rPr lang="de-DE" sz="800" dirty="0"/>
              <a:t>https://stackoverflow.com/questions/73224379/is-there-any-platform-other-than-huggingface-heroku-or-streamlit-share-to-deplo</a:t>
            </a:r>
          </a:p>
          <a:p>
            <a:pPr marL="228600" indent="-228600">
              <a:buSzPct val="100000"/>
              <a:buFont typeface="+mj-lt"/>
              <a:buAutoNum type="arabicPeriod"/>
            </a:pPr>
            <a:r>
              <a:rPr lang="de-DE" sz="800" dirty="0"/>
              <a:t>https://ploomber.io/blog/multiple-streamlit/</a:t>
            </a:r>
          </a:p>
          <a:p>
            <a:pPr marL="228600" indent="-228600">
              <a:buSzPct val="100000"/>
              <a:buFont typeface="+mj-lt"/>
              <a:buAutoNum type="arabicPeriod"/>
            </a:pPr>
            <a:r>
              <a:rPr lang="de-DE" sz="800" dirty="0"/>
              <a:t>https://ploomber.io/blog/streamlit-custom-domain/</a:t>
            </a:r>
          </a:p>
          <a:p>
            <a:pPr marL="228600" lvl="0" indent="-228600" algn="l" rtl="0">
              <a:spcBef>
                <a:spcPts val="0"/>
              </a:spcBef>
              <a:spcAft>
                <a:spcPts val="0"/>
              </a:spcAft>
              <a:buSzPct val="100000"/>
              <a:buFont typeface="+mj-lt"/>
              <a:buAutoNum type="arabicPeriod"/>
            </a:pPr>
            <a:r>
              <a:rPr lang="de-DE" sz="800" dirty="0"/>
              <a:t>https://medium.com/@codeawake/ai-chatbot-frontend-1823b9c78521</a:t>
            </a:r>
          </a:p>
          <a:p>
            <a:pPr marL="228600" lvl="0" indent="-228600" algn="l" rtl="0">
              <a:spcBef>
                <a:spcPts val="0"/>
              </a:spcBef>
              <a:spcAft>
                <a:spcPts val="0"/>
              </a:spcAft>
              <a:buSzPct val="100000"/>
              <a:buFont typeface="+mj-lt"/>
              <a:buAutoNum type="arabicPeriod"/>
            </a:pPr>
            <a:r>
              <a:rPr lang="de-DE" sz="800" dirty="0"/>
              <a:t>https://github.com/ruizguille/tech-trends-chatbot</a:t>
            </a:r>
          </a:p>
          <a:p>
            <a:pPr marL="228600" lvl="0" indent="-228600" algn="l" rtl="0">
              <a:spcBef>
                <a:spcPts val="0"/>
              </a:spcBef>
              <a:spcAft>
                <a:spcPts val="0"/>
              </a:spcAft>
              <a:buSzPct val="100000"/>
              <a:buFont typeface="+mj-lt"/>
              <a:buAutoNum type="arabicPeriod"/>
            </a:pPr>
            <a:r>
              <a:rPr lang="de-DE" sz="800" dirty="0"/>
              <a:t>https://pywebio.readthedocs.io/en/latest/</a:t>
            </a:r>
          </a:p>
          <a:p>
            <a:pPr marL="228600" lvl="0" indent="-228600" algn="l" rtl="0">
              <a:spcBef>
                <a:spcPts val="0"/>
              </a:spcBef>
              <a:spcAft>
                <a:spcPts val="0"/>
              </a:spcAft>
              <a:buSzPct val="100000"/>
              <a:buFont typeface="+mj-lt"/>
              <a:buAutoNum type="arabicPeriod"/>
            </a:pPr>
            <a:r>
              <a:rPr lang="de-DE" sz="800" dirty="0"/>
              <a:t>https://www.google.com/url?sa=t&amp;source=web&amp;rct=j&amp;opi=89978449&amp;url=https://www.youtube.com/watch%3Fv%3DlAr8o9IrZlA&amp;ved=2ahUKEwjus8WlzeSKAxW9m_0HHWuTMToQwqsBegQIDBAF&amp;usg=AOvVaw2zX8zfn4JahnEk5P1VA-ig</a:t>
            </a:r>
          </a:p>
          <a:p>
            <a:pPr marL="228600" lvl="0" indent="-228600" algn="l" rtl="0">
              <a:spcBef>
                <a:spcPts val="0"/>
              </a:spcBef>
              <a:spcAft>
                <a:spcPts val="0"/>
              </a:spcAft>
              <a:buSzPct val="100000"/>
              <a:buFont typeface="+mj-lt"/>
              <a:buAutoNum type="arabicPeriod"/>
            </a:pPr>
            <a:r>
              <a:rPr lang="de-DE" sz="800" dirty="0"/>
              <a:t>https://github.com/pywebio/PyWebIO/blob/dev/demos/chatgpt.py</a:t>
            </a:r>
          </a:p>
          <a:p>
            <a:pPr marL="228600" lvl="0" indent="-228600" algn="l" rtl="0">
              <a:spcBef>
                <a:spcPts val="0"/>
              </a:spcBef>
              <a:spcAft>
                <a:spcPts val="0"/>
              </a:spcAft>
              <a:buSzPct val="100000"/>
              <a:buFont typeface="+mj-lt"/>
              <a:buAutoNum type="arabicPeriod"/>
            </a:pPr>
            <a:r>
              <a:rPr lang="de-DE" sz="800" dirty="0"/>
              <a:t>https://anvil.works</a:t>
            </a:r>
          </a:p>
          <a:p>
            <a:pPr marL="228600" lvl="0" indent="-228600" algn="l" rtl="0">
              <a:spcBef>
                <a:spcPts val="0"/>
              </a:spcBef>
              <a:spcAft>
                <a:spcPts val="0"/>
              </a:spcAft>
              <a:buSzPct val="100000"/>
              <a:buFont typeface="+mj-lt"/>
              <a:buAutoNum type="arabicPeriod"/>
            </a:pPr>
            <a:r>
              <a:rPr lang="de-DE" sz="800" dirty="0"/>
              <a:t>https://www.youtube.com/watch?v=KW5HqG-xiOU</a:t>
            </a:r>
          </a:p>
          <a:p>
            <a:pPr marL="228600" lvl="0" indent="-228600" algn="l" rtl="0">
              <a:spcBef>
                <a:spcPts val="0"/>
              </a:spcBef>
              <a:spcAft>
                <a:spcPts val="0"/>
              </a:spcAft>
              <a:buSzPct val="100000"/>
              <a:buFont typeface="+mj-lt"/>
              <a:buAutoNum type="arabicPeriod"/>
            </a:pPr>
            <a:r>
              <a:rPr lang="de-DE" sz="800" dirty="0"/>
              <a:t>https://www.gradio.app</a:t>
            </a:r>
          </a:p>
          <a:p>
            <a:pPr marL="228600" lvl="0" indent="-228600" algn="l" rtl="0">
              <a:spcBef>
                <a:spcPts val="0"/>
              </a:spcBef>
              <a:spcAft>
                <a:spcPts val="0"/>
              </a:spcAft>
              <a:buSzPct val="100000"/>
              <a:buFont typeface="+mj-lt"/>
              <a:buAutoNum type="arabicPeriod"/>
            </a:pPr>
            <a:r>
              <a:rPr lang="de-DE" sz="800" dirty="0"/>
              <a:t>https://www.gradio.app/guides/chatinterface-examples</a:t>
            </a:r>
          </a:p>
          <a:p>
            <a:pPr marL="228600" lvl="0" indent="-228600" algn="l" rtl="0">
              <a:spcBef>
                <a:spcPts val="0"/>
              </a:spcBef>
              <a:spcAft>
                <a:spcPts val="0"/>
              </a:spcAft>
              <a:buSzPct val="100000"/>
              <a:buFont typeface="+mj-lt"/>
              <a:buAutoNum type="arabicPeriod"/>
            </a:pPr>
            <a:r>
              <a:rPr lang="de-DE" sz="800" dirty="0"/>
              <a:t>https://github.com/gradio-app/gradio/issues/681</a:t>
            </a:r>
          </a:p>
          <a:p>
            <a:pPr marL="228600" indent="-228600">
              <a:buSzPct val="100000"/>
              <a:buFont typeface="+mj-lt"/>
              <a:buAutoNum type="arabicPeriod"/>
            </a:pPr>
            <a:r>
              <a:rPr lang="de-DE" sz="800" dirty="0"/>
              <a:t>https://flowiseai.com</a:t>
            </a:r>
          </a:p>
          <a:p>
            <a:pPr marL="228600" indent="-228600">
              <a:buSzPct val="100000"/>
              <a:buFont typeface="+mj-lt"/>
              <a:buAutoNum type="arabicPeriod"/>
            </a:pPr>
            <a:r>
              <a:rPr lang="de-DE" sz="800" dirty="0"/>
              <a:t>https://azure.microsoft.com/en-us/products/ai-services</a:t>
            </a:r>
          </a:p>
          <a:p>
            <a:pPr marL="228600" indent="-228600">
              <a:buSzPct val="100000"/>
              <a:buFont typeface="+mj-lt"/>
              <a:buAutoNum type="arabicPeriod"/>
            </a:pPr>
            <a:r>
              <a:rPr lang="de-DE" sz="800" dirty="0"/>
              <a:t>https://docs.platform.planqk.de/</a:t>
            </a:r>
          </a:p>
          <a:p>
            <a:pPr marL="228600" indent="-228600">
              <a:buSzPct val="100000"/>
              <a:buFont typeface="+mj-lt"/>
              <a:buAutoNum type="arabicPeriod"/>
            </a:pPr>
            <a:r>
              <a:rPr lang="de-DE" sz="800" dirty="0"/>
              <a:t>https://www.studysmarter.de/studium/informatik-studium/kuenstliche-intelligenz-studium/multimodale-interaktion</a:t>
            </a:r>
          </a:p>
          <a:p>
            <a:pPr marL="228600" indent="-228600">
              <a:buSzPct val="100000"/>
              <a:buFont typeface="+mj-lt"/>
              <a:buAutoNum type="arabicPeriod"/>
            </a:pPr>
            <a:r>
              <a:rPr lang="de-DE" sz="800" dirty="0"/>
              <a:t>https://www.leewayhertz.com/structured-outputs-in-llms</a:t>
            </a:r>
          </a:p>
          <a:p>
            <a:pPr marL="228600" indent="-228600">
              <a:buSzPct val="100000"/>
              <a:buFont typeface="+mj-lt"/>
              <a:buAutoNum type="arabicPeriod"/>
            </a:pPr>
            <a:endParaRPr lang="de-DE" sz="800" dirty="0"/>
          </a:p>
          <a:p>
            <a:pPr marL="228600" lvl="0" indent="-228600" algn="l" rtl="0">
              <a:spcBef>
                <a:spcPts val="0"/>
              </a:spcBef>
              <a:spcAft>
                <a:spcPts val="0"/>
              </a:spcAft>
              <a:buSzPct val="100000"/>
              <a:buFont typeface="+mj-lt"/>
              <a:buAutoNum type="arabicPeriod"/>
            </a:pPr>
            <a:endParaRPr lang="de-DE" sz="800" dirty="0"/>
          </a:p>
          <a:p>
            <a:pPr marL="0" indent="0">
              <a:lnSpc>
                <a:spcPct val="200000"/>
              </a:lnSpc>
              <a:buNone/>
            </a:pPr>
            <a:endParaRPr lang="de-DE" sz="800" dirty="0"/>
          </a:p>
        </p:txBody>
      </p:sp>
    </p:spTree>
    <p:extLst>
      <p:ext uri="{BB962C8B-B14F-4D97-AF65-F5344CB8AC3E}">
        <p14:creationId xmlns:p14="http://schemas.microsoft.com/office/powerpoint/2010/main" val="4083656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26ED6576-7941-4388-84BE-7359F68773D6}"/>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5692527F-F7CA-1338-404C-678A5EC57758}"/>
              </a:ext>
            </a:extLst>
          </p:cNvPr>
          <p:cNvSpPr>
            <a:spLocks noGrp="1"/>
          </p:cNvSpPr>
          <p:nvPr>
            <p:ph type="title"/>
          </p:nvPr>
        </p:nvSpPr>
        <p:spPr/>
        <p:txBody>
          <a:bodyPr/>
          <a:lstStyle/>
          <a:p>
            <a:r>
              <a:rPr lang="de-DE" sz="2400"/>
              <a:t>Wesentliche Aspekte bei der Projektplanung</a:t>
            </a:r>
            <a:br>
              <a:rPr lang="de-DE"/>
            </a:br>
            <a:endParaRPr lang="de-DE"/>
          </a:p>
        </p:txBody>
      </p:sp>
      <p:graphicFrame>
        <p:nvGraphicFramePr>
          <p:cNvPr id="8" name="Inhaltsplatzhalter 5">
            <a:extLst>
              <a:ext uri="{FF2B5EF4-FFF2-40B4-BE49-F238E27FC236}">
                <a16:creationId xmlns:a16="http://schemas.microsoft.com/office/drawing/2014/main" id="{A55D20AE-9B9C-0C34-A8B0-1614A3DE001F}"/>
              </a:ext>
            </a:extLst>
          </p:cNvPr>
          <p:cNvGraphicFramePr>
            <a:graphicFrameLocks noGrp="1"/>
          </p:cNvGraphicFramePr>
          <p:nvPr>
            <p:ph idx="1"/>
            <p:extLst>
              <p:ext uri="{D42A27DB-BD31-4B8C-83A1-F6EECF244321}">
                <p14:modId xmlns:p14="http://schemas.microsoft.com/office/powerpoint/2010/main" val="4272270950"/>
              </p:ext>
            </p:extLst>
          </p:nvPr>
        </p:nvGraphicFramePr>
        <p:xfrm>
          <a:off x="378936" y="1172695"/>
          <a:ext cx="8139776" cy="3364827"/>
        </p:xfrm>
        <a:graphic>
          <a:graphicData uri="http://schemas.openxmlformats.org/drawingml/2006/table">
            <a:tbl>
              <a:tblPr firstRow="1" bandRow="1">
                <a:tableStyleId>{3C2FFA5D-87B4-456A-9821-1D502468CF0F}</a:tableStyleId>
              </a:tblPr>
              <a:tblGrid>
                <a:gridCol w="3487644">
                  <a:extLst>
                    <a:ext uri="{9D8B030D-6E8A-4147-A177-3AD203B41FA5}">
                      <a16:colId xmlns:a16="http://schemas.microsoft.com/office/drawing/2014/main" val="1130080475"/>
                    </a:ext>
                  </a:extLst>
                </a:gridCol>
                <a:gridCol w="4652132">
                  <a:extLst>
                    <a:ext uri="{9D8B030D-6E8A-4147-A177-3AD203B41FA5}">
                      <a16:colId xmlns:a16="http://schemas.microsoft.com/office/drawing/2014/main" val="496144132"/>
                    </a:ext>
                  </a:extLst>
                </a:gridCol>
              </a:tblGrid>
              <a:tr h="347307">
                <a:tc>
                  <a:txBody>
                    <a:bodyPr/>
                    <a:lstStyle/>
                    <a:p>
                      <a:pPr algn="ctr"/>
                      <a:r>
                        <a:rPr lang="de-DE"/>
                        <a:t>Aspekte</a:t>
                      </a:r>
                    </a:p>
                  </a:txBody>
                  <a:tcPr/>
                </a:tc>
                <a:tc>
                  <a:txBody>
                    <a:bodyPr/>
                    <a:lstStyle/>
                    <a:p>
                      <a:pPr algn="ctr"/>
                      <a:r>
                        <a:rPr lang="de-DE"/>
                        <a:t>Definition</a:t>
                      </a:r>
                    </a:p>
                  </a:txBody>
                  <a:tcPr/>
                </a:tc>
                <a:extLst>
                  <a:ext uri="{0D108BD9-81ED-4DB2-BD59-A6C34878D82A}">
                    <a16:rowId xmlns:a16="http://schemas.microsoft.com/office/drawing/2014/main" val="1779971284"/>
                  </a:ext>
                </a:extLst>
              </a:tr>
              <a:tr h="370840">
                <a:tc>
                  <a:txBody>
                    <a:bodyPr/>
                    <a:lstStyle/>
                    <a:p>
                      <a:r>
                        <a:rPr lang="de-DE" sz="1200" b="0">
                          <a:solidFill>
                            <a:schemeClr val="bg1"/>
                          </a:solidFill>
                        </a:rPr>
                        <a:t>Zieldefinition und Use-Case-Auswahl</a:t>
                      </a:r>
                    </a:p>
                  </a:txBody>
                  <a:tcPr/>
                </a:tc>
                <a:tc>
                  <a:txBody>
                    <a:bodyPr/>
                    <a:lstStyle/>
                    <a:p>
                      <a:pPr marL="171450" indent="-171450">
                        <a:buFont typeface="Arial" panose="020B0604020202020204" pitchFamily="34" charset="0"/>
                        <a:buChar char="•"/>
                      </a:pPr>
                      <a:r>
                        <a:rPr lang="de-DE" sz="1200" b="0">
                          <a:solidFill>
                            <a:schemeClr val="bg1"/>
                          </a:solidFill>
                        </a:rPr>
                        <a:t>Klare Festlegung der Modalitäten basierend auf den Anforderungen des Unternehmens.</a:t>
                      </a:r>
                    </a:p>
                    <a:p>
                      <a:pPr marL="171450" indent="-171450">
                        <a:buFont typeface="Arial" panose="020B0604020202020204" pitchFamily="34" charset="0"/>
                        <a:buChar char="•"/>
                      </a:pPr>
                      <a:r>
                        <a:rPr lang="de-DE" sz="1200" b="0">
                          <a:solidFill>
                            <a:schemeClr val="bg1"/>
                          </a:solidFill>
                        </a:rPr>
                        <a:t>Beispiel: Text- und Bildanalyse, falls Videos nicht notwendig sind.</a:t>
                      </a:r>
                    </a:p>
                  </a:txBody>
                  <a:tcPr/>
                </a:tc>
                <a:extLst>
                  <a:ext uri="{0D108BD9-81ED-4DB2-BD59-A6C34878D82A}">
                    <a16:rowId xmlns:a16="http://schemas.microsoft.com/office/drawing/2014/main" val="761635650"/>
                  </a:ext>
                </a:extLst>
              </a:tr>
              <a:tr h="370840">
                <a:tc>
                  <a:txBody>
                    <a:bodyPr/>
                    <a:lstStyle/>
                    <a:p>
                      <a:r>
                        <a:rPr lang="de-DE" sz="1200" b="0" i="0" u="none" strike="noStrike" cap="none">
                          <a:solidFill>
                            <a:schemeClr val="bg1"/>
                          </a:solidFill>
                          <a:latin typeface="+mn-lt"/>
                          <a:ea typeface="+mn-ea"/>
                          <a:cs typeface="+mn-cs"/>
                          <a:sym typeface="Arial"/>
                        </a:rPr>
                        <a:t>Technologieauswahl</a:t>
                      </a:r>
                    </a:p>
                  </a:txBody>
                  <a:tcPr/>
                </a:tc>
                <a:tc>
                  <a:txBody>
                    <a:bodyPr/>
                    <a:lstStyle/>
                    <a:p>
                      <a:pPr marL="171450" indent="-171450">
                        <a:buFont typeface="Arial" panose="020B0604020202020204" pitchFamily="34" charset="0"/>
                        <a:buChar char="•"/>
                      </a:pPr>
                      <a:r>
                        <a:rPr lang="de-DE" sz="1200" b="0" i="0" u="none" strike="noStrike" cap="none">
                          <a:solidFill>
                            <a:schemeClr val="bg1"/>
                          </a:solidFill>
                          <a:latin typeface="+mn-lt"/>
                          <a:ea typeface="+mn-ea"/>
                          <a:cs typeface="+mn-cs"/>
                          <a:sym typeface="Arial"/>
                        </a:rPr>
                        <a:t>Frameworks: </a:t>
                      </a:r>
                      <a:r>
                        <a:rPr lang="de-DE" sz="1200" b="0" i="0" u="none" strike="noStrike" cap="none" err="1">
                          <a:solidFill>
                            <a:schemeClr val="bg1"/>
                          </a:solidFill>
                          <a:latin typeface="+mn-lt"/>
                          <a:ea typeface="+mn-ea"/>
                          <a:cs typeface="+mn-cs"/>
                          <a:sym typeface="Arial"/>
                        </a:rPr>
                        <a:t>TensorFlow</a:t>
                      </a:r>
                      <a:r>
                        <a:rPr lang="de-DE" sz="1200" b="0" i="0" u="none" strike="noStrike" cap="none">
                          <a:solidFill>
                            <a:schemeClr val="bg1"/>
                          </a:solidFill>
                          <a:latin typeface="+mn-lt"/>
                          <a:ea typeface="+mn-ea"/>
                          <a:cs typeface="+mn-cs"/>
                          <a:sym typeface="Arial"/>
                        </a:rPr>
                        <a:t>, </a:t>
                      </a:r>
                      <a:r>
                        <a:rPr lang="de-DE" sz="1200" b="0" i="0" u="none" strike="noStrike" cap="none" err="1">
                          <a:solidFill>
                            <a:schemeClr val="bg1"/>
                          </a:solidFill>
                          <a:latin typeface="+mn-lt"/>
                          <a:ea typeface="+mn-ea"/>
                          <a:cs typeface="+mn-cs"/>
                          <a:sym typeface="Arial"/>
                        </a:rPr>
                        <a:t>PyTorch</a:t>
                      </a:r>
                      <a:r>
                        <a:rPr lang="de-DE" sz="1200" b="0" i="0" u="none" strike="noStrike" cap="none">
                          <a:solidFill>
                            <a:schemeClr val="bg1"/>
                          </a:solidFill>
                          <a:latin typeface="+mn-lt"/>
                          <a:ea typeface="+mn-ea"/>
                          <a:cs typeface="+mn-cs"/>
                          <a:sym typeface="Arial"/>
                        </a:rPr>
                        <a:t> (</a:t>
                      </a:r>
                      <a:r>
                        <a:rPr lang="de-DE" sz="1200" b="0" i="0" u="none" strike="noStrike" cap="none" err="1">
                          <a:solidFill>
                            <a:schemeClr val="bg1"/>
                          </a:solidFill>
                          <a:latin typeface="+mn-lt"/>
                          <a:ea typeface="+mn-ea"/>
                          <a:cs typeface="+mn-cs"/>
                          <a:sym typeface="Arial"/>
                        </a:rPr>
                        <a:t>Machine</a:t>
                      </a:r>
                      <a:r>
                        <a:rPr lang="de-DE" sz="1200" b="0" i="0" u="none" strike="noStrike" cap="none">
                          <a:solidFill>
                            <a:schemeClr val="bg1"/>
                          </a:solidFill>
                          <a:latin typeface="+mn-lt"/>
                          <a:ea typeface="+mn-ea"/>
                          <a:cs typeface="+mn-cs"/>
                          <a:sym typeface="Arial"/>
                        </a:rPr>
                        <a:t> Learning); </a:t>
                      </a:r>
                      <a:r>
                        <a:rPr lang="de-DE" sz="1200" b="0" i="0" u="none" strike="noStrike" cap="none" err="1">
                          <a:solidFill>
                            <a:schemeClr val="bg1"/>
                          </a:solidFill>
                          <a:latin typeface="+mn-lt"/>
                          <a:ea typeface="+mn-ea"/>
                          <a:cs typeface="+mn-cs"/>
                          <a:sym typeface="Arial"/>
                        </a:rPr>
                        <a:t>spaCy</a:t>
                      </a:r>
                      <a:r>
                        <a:rPr lang="de-DE" sz="1200" b="0" i="0" u="none" strike="noStrike" cap="none">
                          <a:solidFill>
                            <a:schemeClr val="bg1"/>
                          </a:solidFill>
                          <a:latin typeface="+mn-lt"/>
                          <a:ea typeface="+mn-ea"/>
                          <a:cs typeface="+mn-cs"/>
                          <a:sym typeface="Arial"/>
                        </a:rPr>
                        <a:t> (NLP); </a:t>
                      </a:r>
                      <a:r>
                        <a:rPr lang="de-DE" sz="1200" b="0" i="0" u="none" strike="noStrike" cap="none" err="1">
                          <a:solidFill>
                            <a:schemeClr val="bg1"/>
                          </a:solidFill>
                          <a:latin typeface="+mn-lt"/>
                          <a:ea typeface="+mn-ea"/>
                          <a:cs typeface="+mn-cs"/>
                          <a:sym typeface="Arial"/>
                        </a:rPr>
                        <a:t>OpenCV</a:t>
                      </a:r>
                      <a:r>
                        <a:rPr lang="de-DE" sz="1200" b="0" i="0" u="none" strike="noStrike" cap="none">
                          <a:solidFill>
                            <a:schemeClr val="bg1"/>
                          </a:solidFill>
                          <a:latin typeface="+mn-lt"/>
                          <a:ea typeface="+mn-ea"/>
                          <a:cs typeface="+mn-cs"/>
                          <a:sym typeface="Arial"/>
                        </a:rPr>
                        <a:t> (Bildverarbeitung).</a:t>
                      </a:r>
                    </a:p>
                  </a:txBody>
                  <a:tcPr/>
                </a:tc>
                <a:extLst>
                  <a:ext uri="{0D108BD9-81ED-4DB2-BD59-A6C34878D82A}">
                    <a16:rowId xmlns:a16="http://schemas.microsoft.com/office/drawing/2014/main" val="2499452594"/>
                  </a:ext>
                </a:extLst>
              </a:tr>
              <a:tr h="370840">
                <a:tc>
                  <a:txBody>
                    <a:bodyPr/>
                    <a:lstStyle/>
                    <a:p>
                      <a:r>
                        <a:rPr lang="de-DE" sz="1200" b="0" i="0" u="none" strike="noStrike" cap="none">
                          <a:solidFill>
                            <a:schemeClr val="bg1"/>
                          </a:solidFill>
                          <a:latin typeface="+mn-lt"/>
                          <a:ea typeface="+mn-ea"/>
                          <a:cs typeface="+mn-cs"/>
                          <a:sym typeface="Arial"/>
                        </a:rPr>
                        <a:t>Test und Validierung</a:t>
                      </a:r>
                    </a:p>
                  </a:txBody>
                  <a:tcPr/>
                </a:tc>
                <a:tc>
                  <a:txBody>
                    <a:bodyPr/>
                    <a:lstStyle/>
                    <a:p>
                      <a:pPr marL="171450" indent="-171450">
                        <a:buFont typeface="Arial" panose="020B0604020202020204" pitchFamily="34" charset="0"/>
                        <a:buChar char="•"/>
                      </a:pPr>
                      <a:r>
                        <a:rPr lang="de-DE" sz="1200" b="0" i="0" u="none" strike="noStrike" cap="none">
                          <a:solidFill>
                            <a:schemeClr val="bg1"/>
                          </a:solidFill>
                          <a:latin typeface="+mn-lt"/>
                          <a:ea typeface="+mn-ea"/>
                          <a:cs typeface="+mn-cs"/>
                          <a:sym typeface="Arial"/>
                        </a:rPr>
                        <a:t>Umfangreiche Tests in realen Szenarien </a:t>
                      </a:r>
                    </a:p>
                    <a:p>
                      <a:pPr marL="171450" indent="-171450">
                        <a:buFont typeface="Arial" panose="020B0604020202020204" pitchFamily="34" charset="0"/>
                        <a:buChar char="•"/>
                      </a:pPr>
                      <a:r>
                        <a:rPr lang="de-DE" sz="1200" b="0" i="0" u="none" strike="noStrike" cap="none">
                          <a:solidFill>
                            <a:schemeClr val="bg1"/>
                          </a:solidFill>
                          <a:latin typeface="+mn-lt"/>
                          <a:ea typeface="+mn-ea"/>
                          <a:cs typeface="+mn-cs"/>
                          <a:sym typeface="Arial"/>
                        </a:rPr>
                        <a:t>Sicherstellen, dass alle Modalitäten korrekt funktionieren.</a:t>
                      </a:r>
                    </a:p>
                  </a:txBody>
                  <a:tcPr/>
                </a:tc>
                <a:extLst>
                  <a:ext uri="{0D108BD9-81ED-4DB2-BD59-A6C34878D82A}">
                    <a16:rowId xmlns:a16="http://schemas.microsoft.com/office/drawing/2014/main" val="489950263"/>
                  </a:ext>
                </a:extLst>
              </a:tr>
              <a:tr h="370840">
                <a:tc>
                  <a:txBody>
                    <a:bodyPr/>
                    <a:lstStyle/>
                    <a:p>
                      <a:r>
                        <a:rPr lang="de-DE" sz="1200" b="0" i="0" u="none" strike="noStrike" cap="none">
                          <a:solidFill>
                            <a:schemeClr val="bg1"/>
                          </a:solidFill>
                          <a:latin typeface="+mn-lt"/>
                          <a:ea typeface="+mn-ea"/>
                          <a:cs typeface="+mn-cs"/>
                          <a:sym typeface="Arial"/>
                        </a:rPr>
                        <a:t>Skalierbarkeit und Performanceoptimierung</a:t>
                      </a:r>
                    </a:p>
                  </a:txBody>
                  <a:tcPr/>
                </a:tc>
                <a:tc>
                  <a:txBody>
                    <a:bodyPr/>
                    <a:lstStyle/>
                    <a:p>
                      <a:pPr marL="171450" indent="-171450">
                        <a:buFont typeface="Arial" panose="020B0604020202020204" pitchFamily="34" charset="0"/>
                        <a:buChar char="•"/>
                      </a:pPr>
                      <a:r>
                        <a:rPr lang="de-DE" sz="1200" b="0" i="0" u="none" strike="noStrike" cap="none">
                          <a:solidFill>
                            <a:schemeClr val="bg1"/>
                          </a:solidFill>
                          <a:latin typeface="+mn-lt"/>
                          <a:ea typeface="+mn-ea"/>
                          <a:cs typeface="+mn-cs"/>
                          <a:sym typeface="Arial"/>
                        </a:rPr>
                        <a:t>Infrastruktur, die bei wachsendem Datenvolumen skaliert.</a:t>
                      </a:r>
                    </a:p>
                    <a:p>
                      <a:pPr marL="171450" indent="-171450">
                        <a:buFont typeface="Arial" panose="020B0604020202020204" pitchFamily="34" charset="0"/>
                        <a:buChar char="•"/>
                      </a:pPr>
                      <a:r>
                        <a:rPr lang="de-DE" sz="1200" b="0" i="0" u="none" strike="noStrike" cap="none">
                          <a:solidFill>
                            <a:schemeClr val="bg1"/>
                          </a:solidFill>
                          <a:latin typeface="+mn-lt"/>
                          <a:ea typeface="+mn-ea"/>
                          <a:cs typeface="+mn-cs"/>
                          <a:sym typeface="Arial"/>
                        </a:rPr>
                        <a:t>Latenzminimierung durch </a:t>
                      </a:r>
                      <a:r>
                        <a:rPr lang="de-DE" sz="1200" b="0" i="0" u="none" strike="noStrike" cap="none" err="1">
                          <a:solidFill>
                            <a:schemeClr val="bg1"/>
                          </a:solidFill>
                          <a:latin typeface="+mn-lt"/>
                          <a:ea typeface="+mn-ea"/>
                          <a:cs typeface="+mn-cs"/>
                          <a:sym typeface="Arial"/>
                        </a:rPr>
                        <a:t>Algorithmusoptimierung</a:t>
                      </a:r>
                      <a:r>
                        <a:rPr lang="de-DE" sz="1200" b="0" i="0" u="none" strike="noStrike" cap="none">
                          <a:solidFill>
                            <a:schemeClr val="bg1"/>
                          </a:solidFill>
                          <a:latin typeface="+mn-lt"/>
                          <a:ea typeface="+mn-ea"/>
                          <a:cs typeface="+mn-cs"/>
                          <a:sym typeface="Arial"/>
                        </a:rPr>
                        <a:t>.</a:t>
                      </a:r>
                    </a:p>
                  </a:txBody>
                  <a:tcPr/>
                </a:tc>
                <a:extLst>
                  <a:ext uri="{0D108BD9-81ED-4DB2-BD59-A6C34878D82A}">
                    <a16:rowId xmlns:a16="http://schemas.microsoft.com/office/drawing/2014/main" val="928182776"/>
                  </a:ext>
                </a:extLst>
              </a:tr>
              <a:tr h="370840">
                <a:tc>
                  <a:txBody>
                    <a:bodyPr/>
                    <a:lstStyle/>
                    <a:p>
                      <a:r>
                        <a:rPr lang="de-DE" sz="1200" b="0" i="0" u="none" strike="noStrike" cap="none">
                          <a:solidFill>
                            <a:schemeClr val="bg1"/>
                          </a:solidFill>
                          <a:latin typeface="+mn-lt"/>
                          <a:ea typeface="+mn-ea"/>
                          <a:cs typeface="+mn-cs"/>
                          <a:sym typeface="Arial"/>
                        </a:rPr>
                        <a:t>Benutzerfeedback und Iteration</a:t>
                      </a:r>
                    </a:p>
                  </a:txBody>
                  <a:tcPr/>
                </a:tc>
                <a:tc>
                  <a:txBody>
                    <a:bodyPr/>
                    <a:lstStyle/>
                    <a:p>
                      <a:pPr marL="171450" indent="-171450">
                        <a:buFont typeface="Arial" panose="020B0604020202020204" pitchFamily="34" charset="0"/>
                        <a:buChar char="•"/>
                      </a:pPr>
                      <a:r>
                        <a:rPr lang="de-DE" sz="1200" b="0" i="0" u="none" strike="noStrike" cap="none">
                          <a:solidFill>
                            <a:schemeClr val="bg1"/>
                          </a:solidFill>
                          <a:latin typeface="+mn-lt"/>
                          <a:ea typeface="+mn-ea"/>
                          <a:cs typeface="+mn-cs"/>
                          <a:sym typeface="Arial"/>
                        </a:rPr>
                        <a:t>Regelmäßiges Feedback von Testnutzern einholen.</a:t>
                      </a:r>
                    </a:p>
                    <a:p>
                      <a:pPr marL="171450" indent="-171450">
                        <a:buFont typeface="Arial" panose="020B0604020202020204" pitchFamily="34" charset="0"/>
                        <a:buChar char="•"/>
                      </a:pPr>
                      <a:r>
                        <a:rPr lang="de-DE" sz="1200" b="0" i="0" u="none" strike="noStrike" cap="none">
                          <a:solidFill>
                            <a:schemeClr val="bg1"/>
                          </a:solidFill>
                          <a:latin typeface="+mn-lt"/>
                          <a:ea typeface="+mn-ea"/>
                          <a:cs typeface="+mn-cs"/>
                          <a:sym typeface="Arial"/>
                        </a:rPr>
                        <a:t>Usability-Tests zur Optimierung der Benutzererfahrung.</a:t>
                      </a:r>
                    </a:p>
                    <a:p>
                      <a:pPr marL="171450" indent="-171450">
                        <a:buFont typeface="Arial" panose="020B0604020202020204" pitchFamily="34" charset="0"/>
                        <a:buChar char="•"/>
                      </a:pPr>
                      <a:r>
                        <a:rPr lang="de-DE" sz="1200" b="0" i="0" u="none" strike="noStrike" cap="none">
                          <a:solidFill>
                            <a:schemeClr val="bg1"/>
                          </a:solidFill>
                          <a:latin typeface="+mn-lt"/>
                          <a:ea typeface="+mn-ea"/>
                          <a:cs typeface="+mn-cs"/>
                          <a:sym typeface="Arial"/>
                        </a:rPr>
                        <a:t>Mockups, um Auswahlmöglichkeiten im Userinterview darzustellen und Auswahl zu Erleichtern</a:t>
                      </a:r>
                    </a:p>
                  </a:txBody>
                  <a:tcPr/>
                </a:tc>
                <a:extLst>
                  <a:ext uri="{0D108BD9-81ED-4DB2-BD59-A6C34878D82A}">
                    <a16:rowId xmlns:a16="http://schemas.microsoft.com/office/drawing/2014/main" val="364398322"/>
                  </a:ext>
                </a:extLst>
              </a:tr>
            </a:tbl>
          </a:graphicData>
        </a:graphic>
      </p:graphicFrame>
    </p:spTree>
    <p:extLst>
      <p:ext uri="{BB962C8B-B14F-4D97-AF65-F5344CB8AC3E}">
        <p14:creationId xmlns:p14="http://schemas.microsoft.com/office/powerpoint/2010/main" val="37029734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A1F18F-23D0-D3E0-A41E-EF029F92DB6C}"/>
              </a:ext>
            </a:extLst>
          </p:cNvPr>
          <p:cNvSpPr>
            <a:spLocks noGrp="1"/>
          </p:cNvSpPr>
          <p:nvPr>
            <p:ph type="title"/>
          </p:nvPr>
        </p:nvSpPr>
        <p:spPr>
          <a:xfrm>
            <a:off x="631467" y="445025"/>
            <a:ext cx="8200833" cy="572700"/>
          </a:xfrm>
        </p:spPr>
        <p:txBody>
          <a:bodyPr/>
          <a:ls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de-DE" sz="2800"/>
              <a:t>Interaktionsmodalitäten</a:t>
            </a:r>
            <a:endParaRPr lang="de-DE" sz="2800">
              <a:cs typeface="Arial"/>
            </a:endParaRPr>
          </a:p>
        </p:txBody>
      </p:sp>
      <p:graphicFrame>
        <p:nvGraphicFramePr>
          <p:cNvPr id="4" name="Inhaltsplatzhalter 3">
            <a:extLst>
              <a:ext uri="{FF2B5EF4-FFF2-40B4-BE49-F238E27FC236}">
                <a16:creationId xmlns:a16="http://schemas.microsoft.com/office/drawing/2014/main" id="{DA01CDC7-59BA-2282-532A-E25EFC7C205A}"/>
              </a:ext>
            </a:extLst>
          </p:cNvPr>
          <p:cNvGraphicFramePr>
            <a:graphicFrameLocks noGrp="1"/>
          </p:cNvGraphicFramePr>
          <p:nvPr>
            <p:ph idx="1"/>
          </p:nvPr>
        </p:nvGraphicFramePr>
        <p:xfrm>
          <a:off x="660436" y="1551151"/>
          <a:ext cx="8142894" cy="3375660"/>
        </p:xfrm>
        <a:graphic>
          <a:graphicData uri="http://schemas.openxmlformats.org/drawingml/2006/table">
            <a:tbl>
              <a:tblPr firstRow="1" bandRow="1">
                <a:tableStyleId>{5C22544A-7EE6-4342-B048-85BDC9FD1C3A}</a:tableStyleId>
              </a:tblPr>
              <a:tblGrid>
                <a:gridCol w="1737046">
                  <a:extLst>
                    <a:ext uri="{9D8B030D-6E8A-4147-A177-3AD203B41FA5}">
                      <a16:colId xmlns:a16="http://schemas.microsoft.com/office/drawing/2014/main" val="1436904518"/>
                    </a:ext>
                  </a:extLst>
                </a:gridCol>
                <a:gridCol w="1907474">
                  <a:extLst>
                    <a:ext uri="{9D8B030D-6E8A-4147-A177-3AD203B41FA5}">
                      <a16:colId xmlns:a16="http://schemas.microsoft.com/office/drawing/2014/main" val="3058270128"/>
                    </a:ext>
                  </a:extLst>
                </a:gridCol>
                <a:gridCol w="2241219">
                  <a:extLst>
                    <a:ext uri="{9D8B030D-6E8A-4147-A177-3AD203B41FA5}">
                      <a16:colId xmlns:a16="http://schemas.microsoft.com/office/drawing/2014/main" val="4187818578"/>
                    </a:ext>
                  </a:extLst>
                </a:gridCol>
                <a:gridCol w="2257155">
                  <a:extLst>
                    <a:ext uri="{9D8B030D-6E8A-4147-A177-3AD203B41FA5}">
                      <a16:colId xmlns:a16="http://schemas.microsoft.com/office/drawing/2014/main" val="2829171069"/>
                    </a:ext>
                  </a:extLst>
                </a:gridCol>
              </a:tblGrid>
              <a:tr h="472631">
                <a:tc>
                  <a:txBody>
                    <a:bodyPr/>
                    <a:lstStyle/>
                    <a:p>
                      <a:endParaRPr lang="de-DE" sz="1400"/>
                    </a:p>
                  </a:txBody>
                  <a:tcPr marL="68580" marR="68580" marT="34290" marB="34290"/>
                </a:tc>
                <a:tc>
                  <a:txBody>
                    <a:bodyPr/>
                    <a:lstStyle/>
                    <a:p>
                      <a:r>
                        <a:rPr lang="de-DE" sz="1400"/>
                        <a:t>Definition</a:t>
                      </a: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400" b="1" kern="1200">
                          <a:solidFill>
                            <a:schemeClr val="lt1"/>
                          </a:solidFill>
                          <a:effectLst/>
                          <a:latin typeface="+mn-lt"/>
                          <a:ea typeface="+mn-ea"/>
                          <a:cs typeface="+mn-cs"/>
                        </a:rPr>
                        <a:t>Vor- und Nachteile</a:t>
                      </a:r>
                    </a:p>
                    <a:p>
                      <a:endParaRPr lang="de-DE" sz="1400"/>
                    </a:p>
                  </a:txBody>
                  <a:tcPr marL="68580" marR="68580" marT="34290" marB="34290"/>
                </a:tc>
                <a:tc>
                  <a:txBody>
                    <a:bodyPr/>
                    <a:lstStyle/>
                    <a:p>
                      <a:r>
                        <a:rPr lang="de-DE" sz="1400"/>
                        <a:t>Anwendungsfälle und Beispiele</a:t>
                      </a:r>
                    </a:p>
                  </a:txBody>
                  <a:tcPr marL="68580" marR="68580" marT="34290" marB="34290"/>
                </a:tc>
                <a:extLst>
                  <a:ext uri="{0D108BD9-81ED-4DB2-BD59-A6C34878D82A}">
                    <a16:rowId xmlns:a16="http://schemas.microsoft.com/office/drawing/2014/main" val="620724560"/>
                  </a:ext>
                </a:extLst>
              </a:tr>
              <a:tr h="754380">
                <a:tc>
                  <a:txBody>
                    <a:bodyPr/>
                    <a:lstStyle/>
                    <a:p>
                      <a:pPr marL="0" algn="l" defTabSz="914400" rtl="0" eaLnBrk="1" latinLnBrk="0" hangingPunct="1"/>
                      <a:r>
                        <a:rPr lang="de-DE" sz="900" b="1" kern="1200">
                          <a:solidFill>
                            <a:schemeClr val="bg1"/>
                          </a:solidFill>
                          <a:latin typeface="+mn-lt"/>
                          <a:ea typeface="+mn-ea"/>
                          <a:cs typeface="+mn-cs"/>
                        </a:rPr>
                        <a:t>Textbasierte Interaktion</a:t>
                      </a:r>
                    </a:p>
                  </a:txBody>
                  <a:tcPr marL="68580" marR="68580" marT="34290" marB="34290">
                    <a:solidFill>
                      <a:schemeClr val="tx1">
                        <a:lumMod val="75000"/>
                      </a:schemeClr>
                    </a:solidFill>
                  </a:tcPr>
                </a:tc>
                <a:tc>
                  <a:txBody>
                    <a:bodyPr/>
                    <a:lstStyle/>
                    <a:p>
                      <a:pPr marL="0" algn="l" defTabSz="914400" rtl="0" eaLnBrk="1" latinLnBrk="0" hangingPunct="1"/>
                      <a:r>
                        <a:rPr lang="de-DE" sz="900" kern="1200">
                          <a:solidFill>
                            <a:schemeClr val="bg1"/>
                          </a:solidFill>
                          <a:latin typeface="+mn-lt"/>
                          <a:ea typeface="+mn-ea"/>
                          <a:cs typeface="+mn-cs"/>
                        </a:rPr>
                        <a:t>Eingabe und Ausgabe in Textform</a:t>
                      </a:r>
                    </a:p>
                  </a:txBody>
                  <a:tcPr marL="68580" marR="68580" marT="34290" marB="34290">
                    <a:solidFill>
                      <a:schemeClr val="tx1">
                        <a:lumMod val="75000"/>
                      </a:schemeClr>
                    </a:solidFill>
                  </a:tcPr>
                </a:tc>
                <a:tc>
                  <a:txBody>
                    <a:bodyPr/>
                    <a:lstStyle/>
                    <a:p>
                      <a:pPr marL="171450" indent="-171450">
                        <a:buFont typeface="Arial" panose="020B0604020202020204" pitchFamily="34" charset="0"/>
                        <a:buChar char="•"/>
                      </a:pPr>
                      <a:r>
                        <a:rPr lang="de-DE" sz="900" kern="1200">
                          <a:solidFill>
                            <a:schemeClr val="bg1"/>
                          </a:solidFill>
                          <a:latin typeface="+mn-lt"/>
                          <a:ea typeface="+mn-ea"/>
                          <a:cs typeface="+mn-cs"/>
                        </a:rPr>
                        <a:t>Einfach zu implementieren, aber begrenzte Ausdrucksmöglichkeiten.</a:t>
                      </a:r>
                    </a:p>
                    <a:p>
                      <a:pPr marL="171450" indent="-171450">
                        <a:buFont typeface="Arial" panose="020B0604020202020204" pitchFamily="34" charset="0"/>
                        <a:buChar char="•"/>
                      </a:pPr>
                      <a:r>
                        <a:rPr lang="de-DE" sz="900" kern="1200">
                          <a:solidFill>
                            <a:schemeClr val="bg1"/>
                          </a:solidFill>
                          <a:latin typeface="+mn-lt"/>
                          <a:ea typeface="+mn-ea"/>
                          <a:cs typeface="+mn-cs"/>
                        </a:rPr>
                        <a:t>Kann bei komplexen Anfragen, die visuelle Daten erfordern, unzureichend sein</a:t>
                      </a:r>
                    </a:p>
                  </a:txBody>
                  <a:tcPr marL="68580" marR="68580" marT="34290" marB="34290">
                    <a:solidFill>
                      <a:schemeClr val="tx1">
                        <a:lumMod val="75000"/>
                      </a:schemeClr>
                    </a:solidFill>
                  </a:tcPr>
                </a:tc>
                <a:tc>
                  <a:txBody>
                    <a:bodyPr/>
                    <a:lstStyle/>
                    <a:p>
                      <a:pPr marL="0" algn="l" defTabSz="914400" rtl="0" eaLnBrk="1" latinLnBrk="0" hangingPunct="1"/>
                      <a:r>
                        <a:rPr lang="de-DE" sz="900" kern="1200">
                          <a:solidFill>
                            <a:schemeClr val="bg1"/>
                          </a:solidFill>
                          <a:latin typeface="+mn-lt"/>
                          <a:ea typeface="+mn-ea"/>
                          <a:cs typeface="+mn-cs"/>
                        </a:rPr>
                        <a:t>Chatbots, Suchmaschinen</a:t>
                      </a:r>
                    </a:p>
                    <a:p>
                      <a:pPr marL="0" algn="l" defTabSz="914400" rtl="0" eaLnBrk="1" latinLnBrk="0" hangingPunct="1"/>
                      <a:r>
                        <a:rPr lang="de-DE" sz="900" kern="1200">
                          <a:solidFill>
                            <a:schemeClr val="bg1"/>
                          </a:solidFill>
                          <a:latin typeface="+mn-lt"/>
                          <a:ea typeface="+mn-ea"/>
                          <a:cs typeface="+mn-cs"/>
                        </a:rPr>
                        <a:t>Support-Systeme (FAQ-Seiten oder interaktive Wissensdatenbanken)</a:t>
                      </a:r>
                    </a:p>
                  </a:txBody>
                  <a:tcPr marL="68580" marR="68580" marT="34290" marB="34290">
                    <a:solidFill>
                      <a:schemeClr val="tx1">
                        <a:lumMod val="75000"/>
                      </a:schemeClr>
                    </a:solidFill>
                  </a:tcPr>
                </a:tc>
                <a:extLst>
                  <a:ext uri="{0D108BD9-81ED-4DB2-BD59-A6C34878D82A}">
                    <a16:rowId xmlns:a16="http://schemas.microsoft.com/office/drawing/2014/main" val="793959588"/>
                  </a:ext>
                </a:extLst>
              </a:tr>
              <a:tr h="754380">
                <a:tc>
                  <a:txBody>
                    <a:bodyPr/>
                    <a:lstStyle/>
                    <a:p>
                      <a:pPr marL="0" algn="l" defTabSz="914400" rtl="0" eaLnBrk="1" latinLnBrk="0" hangingPunct="1"/>
                      <a:r>
                        <a:rPr lang="de-DE" sz="900" b="1" kern="1200">
                          <a:solidFill>
                            <a:schemeClr val="bg1"/>
                          </a:solidFill>
                          <a:latin typeface="+mn-lt"/>
                          <a:ea typeface="+mn-ea"/>
                          <a:cs typeface="+mn-cs"/>
                        </a:rPr>
                        <a:t>Multimodale Interaktion</a:t>
                      </a:r>
                    </a:p>
                  </a:txBody>
                  <a:tcPr marL="68580" marR="68580" marT="34290" marB="34290"/>
                </a:tc>
                <a:tc>
                  <a:txBody>
                    <a:bodyPr/>
                    <a:lstStyle/>
                    <a:p>
                      <a:pPr marL="0" lvl="1" algn="l" defTabSz="914400" rtl="0" eaLnBrk="1" latinLnBrk="0" hangingPunct="1"/>
                      <a:r>
                        <a:rPr lang="de-DE" sz="900" kern="1200">
                          <a:solidFill>
                            <a:schemeClr val="bg1"/>
                          </a:solidFill>
                          <a:latin typeface="+mn-lt"/>
                          <a:ea typeface="+mn-ea"/>
                          <a:cs typeface="+mn-cs"/>
                        </a:rPr>
                        <a:t>Kombination von Text, Bildern, Tabellen und anderen Datenformaten.</a:t>
                      </a:r>
                    </a:p>
                  </a:txBody>
                  <a:tcPr marL="68580" marR="68580" marT="34290" marB="34290"/>
                </a:tc>
                <a:tc>
                  <a:txBody>
                    <a:bodyPr/>
                    <a:lstStyle/>
                    <a:p>
                      <a:pPr marL="171450" indent="-171450">
                        <a:buFont typeface="Arial" panose="020B0604020202020204" pitchFamily="34" charset="0"/>
                        <a:buChar char="•"/>
                      </a:pPr>
                      <a:r>
                        <a:rPr lang="de-DE" sz="900" kern="1200">
                          <a:solidFill>
                            <a:schemeClr val="bg1"/>
                          </a:solidFill>
                          <a:latin typeface="+mn-lt"/>
                          <a:ea typeface="+mn-ea"/>
                          <a:cs typeface="+mn-cs"/>
                        </a:rPr>
                        <a:t>Bietet vielseitigere Benutzererfahrung</a:t>
                      </a:r>
                    </a:p>
                    <a:p>
                      <a:pPr marL="171450" indent="-171450">
                        <a:buFont typeface="Arial" panose="020B0604020202020204" pitchFamily="34" charset="0"/>
                        <a:buChar char="•"/>
                      </a:pPr>
                      <a:r>
                        <a:rPr lang="de-DE" sz="900" kern="1200">
                          <a:solidFill>
                            <a:schemeClr val="bg1"/>
                          </a:solidFill>
                          <a:latin typeface="+mn-lt"/>
                          <a:ea typeface="+mn-ea"/>
                          <a:cs typeface="+mn-cs"/>
                        </a:rPr>
                        <a:t>Reichhaltige Antworten, aber höhere technische Komplexität und Implementierungskosten.</a:t>
                      </a:r>
                    </a:p>
                  </a:txBody>
                  <a:tcPr marL="68580" marR="68580" marT="34290" marB="34290"/>
                </a:tc>
                <a:tc>
                  <a:txBody>
                    <a:bodyPr/>
                    <a:lstStyle/>
                    <a:p>
                      <a:pPr marL="0" algn="l" defTabSz="914400" rtl="0" eaLnBrk="1" latinLnBrk="0" hangingPunct="1"/>
                      <a:r>
                        <a:rPr lang="de-DE" sz="900" kern="1200">
                          <a:solidFill>
                            <a:schemeClr val="bg1"/>
                          </a:solidFill>
                          <a:latin typeface="+mn-lt"/>
                          <a:ea typeface="+mn-ea"/>
                          <a:cs typeface="+mn-cs"/>
                        </a:rPr>
                        <a:t>Bildbeschreibung, visuelle Suche</a:t>
                      </a:r>
                    </a:p>
                  </a:txBody>
                  <a:tcPr marL="68580" marR="68580" marT="34290" marB="34290"/>
                </a:tc>
                <a:extLst>
                  <a:ext uri="{0D108BD9-81ED-4DB2-BD59-A6C34878D82A}">
                    <a16:rowId xmlns:a16="http://schemas.microsoft.com/office/drawing/2014/main" val="1942768468"/>
                  </a:ext>
                </a:extLst>
              </a:tr>
              <a:tr h="891540">
                <a:tc>
                  <a:txBody>
                    <a:bodyPr/>
                    <a:lstStyle/>
                    <a:p>
                      <a:pPr marL="0" algn="l" defTabSz="914400" rtl="0" eaLnBrk="1" latinLnBrk="0" hangingPunct="1"/>
                      <a:r>
                        <a:rPr lang="de-DE" sz="900" b="1" kern="1200">
                          <a:solidFill>
                            <a:schemeClr val="bg1"/>
                          </a:solidFill>
                          <a:latin typeface="+mn-lt"/>
                          <a:ea typeface="+mn-ea"/>
                          <a:cs typeface="+mn-cs"/>
                        </a:rPr>
                        <a:t>Sprachbasierte Interaktion</a:t>
                      </a:r>
                    </a:p>
                  </a:txBody>
                  <a:tcPr marL="68580" marR="68580" marT="34290" marB="34290">
                    <a:solidFill>
                      <a:schemeClr val="tx1">
                        <a:lumMod val="75000"/>
                      </a:schemeClr>
                    </a:solidFill>
                  </a:tcPr>
                </a:tc>
                <a:tc>
                  <a:txBody>
                    <a:bodyPr/>
                    <a:lstStyle/>
                    <a:p>
                      <a:pPr marL="0" algn="l" defTabSz="914400" rtl="0" eaLnBrk="1" latinLnBrk="0" hangingPunct="1"/>
                      <a:r>
                        <a:rPr lang="de-DE" sz="900" kern="1200">
                          <a:solidFill>
                            <a:schemeClr val="bg1"/>
                          </a:solidFill>
                          <a:latin typeface="+mn-lt"/>
                          <a:ea typeface="+mn-ea"/>
                          <a:cs typeface="+mn-cs"/>
                        </a:rPr>
                        <a:t>Nutzung von Sprachbefehlen und Sprachausgabe</a:t>
                      </a:r>
                    </a:p>
                  </a:txBody>
                  <a:tcPr marL="68580" marR="68580" marT="34290" marB="34290">
                    <a:solidFill>
                      <a:schemeClr val="tx1">
                        <a:lumMod val="75000"/>
                      </a:schemeClr>
                    </a:solidFill>
                  </a:tcPr>
                </a:tc>
                <a:tc>
                  <a:txBody>
                    <a:bodyPr/>
                    <a:lstStyle/>
                    <a:p>
                      <a:pPr marL="171450" indent="-171450">
                        <a:buFont typeface="Arial" panose="020B0604020202020204" pitchFamily="34" charset="0"/>
                        <a:buChar char="•"/>
                      </a:pPr>
                      <a:r>
                        <a:rPr lang="de-DE" sz="900" kern="1200">
                          <a:solidFill>
                            <a:schemeClr val="bg1"/>
                          </a:solidFill>
                          <a:latin typeface="+mn-lt"/>
                          <a:ea typeface="+mn-ea"/>
                          <a:cs typeface="+mn-cs"/>
                        </a:rPr>
                        <a:t>Ideal für freihändige Anwendungen und barrierefreie Nutzung</a:t>
                      </a:r>
                    </a:p>
                    <a:p>
                      <a:pPr marL="171450" indent="-171450">
                        <a:buFont typeface="Arial" panose="020B0604020202020204" pitchFamily="34" charset="0"/>
                        <a:buChar char="•"/>
                      </a:pPr>
                      <a:r>
                        <a:rPr lang="de-DE" sz="900" kern="1200">
                          <a:solidFill>
                            <a:schemeClr val="bg1"/>
                          </a:solidFill>
                          <a:latin typeface="+mn-lt"/>
                          <a:ea typeface="+mn-ea"/>
                          <a:cs typeface="+mn-cs"/>
                        </a:rPr>
                        <a:t>Natürliche Interaktion, aber Abhängigkeit von Spracherkennung</a:t>
                      </a:r>
                    </a:p>
                    <a:p>
                      <a:pPr marL="171450" indent="-171450">
                        <a:buFont typeface="Arial" panose="020B0604020202020204" pitchFamily="34" charset="0"/>
                        <a:buChar char="•"/>
                      </a:pPr>
                      <a:r>
                        <a:rPr lang="de-DE" sz="900" kern="1200">
                          <a:solidFill>
                            <a:schemeClr val="bg1"/>
                          </a:solidFill>
                          <a:latin typeface="+mn-lt"/>
                          <a:ea typeface="+mn-ea"/>
                          <a:cs typeface="+mn-cs"/>
                        </a:rPr>
                        <a:t>Schwierigkeiten bei der Verarbeitung von Akzenten und Dialekten.</a:t>
                      </a:r>
                    </a:p>
                  </a:txBody>
                  <a:tcPr marL="68580" marR="68580" marT="34290" marB="34290">
                    <a:solidFill>
                      <a:schemeClr val="tx1">
                        <a:lumMod val="75000"/>
                      </a:schemeClr>
                    </a:solidFill>
                  </a:tcPr>
                </a:tc>
                <a:tc>
                  <a:txBody>
                    <a:bodyPr/>
                    <a:lstStyle/>
                    <a:p>
                      <a:pPr marL="0" algn="l" defTabSz="914400" rtl="0" eaLnBrk="1" latinLnBrk="0" hangingPunct="1"/>
                      <a:r>
                        <a:rPr lang="de-DE" sz="900" kern="1200">
                          <a:solidFill>
                            <a:schemeClr val="bg1"/>
                          </a:solidFill>
                          <a:latin typeface="+mn-lt"/>
                          <a:ea typeface="+mn-ea"/>
                          <a:cs typeface="+mn-cs"/>
                        </a:rPr>
                        <a:t>Smart Speaker, virtuelle Assistenten</a:t>
                      </a:r>
                    </a:p>
                    <a:p>
                      <a:pPr marL="0" algn="l" defTabSz="914400" rtl="0" eaLnBrk="1" latinLnBrk="0" hangingPunct="1"/>
                      <a:r>
                        <a:rPr lang="de-DE" sz="900" kern="1200">
                          <a:solidFill>
                            <a:schemeClr val="bg1"/>
                          </a:solidFill>
                          <a:latin typeface="+mn-lt"/>
                          <a:ea typeface="+mn-ea"/>
                          <a:cs typeface="+mn-cs"/>
                        </a:rPr>
                        <a:t>Siri und Alexa</a:t>
                      </a:r>
                    </a:p>
                  </a:txBody>
                  <a:tcPr marL="68580" marR="68580" marT="34290" marB="34290">
                    <a:solidFill>
                      <a:schemeClr val="tx1">
                        <a:lumMod val="75000"/>
                      </a:schemeClr>
                    </a:solidFill>
                  </a:tcPr>
                </a:tc>
                <a:extLst>
                  <a:ext uri="{0D108BD9-81ED-4DB2-BD59-A6C34878D82A}">
                    <a16:rowId xmlns:a16="http://schemas.microsoft.com/office/drawing/2014/main" val="122177393"/>
                  </a:ext>
                </a:extLst>
              </a:tr>
              <a:tr h="480060">
                <a:tc>
                  <a:txBody>
                    <a:bodyPr/>
                    <a:lstStyle/>
                    <a:p>
                      <a:pPr marL="0" algn="l" defTabSz="914400" rtl="0" eaLnBrk="1" latinLnBrk="0" hangingPunct="1"/>
                      <a:r>
                        <a:rPr lang="de-DE" sz="900" b="1" kern="1200">
                          <a:solidFill>
                            <a:schemeClr val="bg1"/>
                          </a:solidFill>
                          <a:latin typeface="+mn-lt"/>
                          <a:ea typeface="+mn-ea"/>
                          <a:cs typeface="+mn-cs"/>
                        </a:rPr>
                        <a:t>Visuelle Interaktion</a:t>
                      </a:r>
                    </a:p>
                  </a:txBody>
                  <a:tcPr marL="68580" marR="68580" marT="34290" marB="34290">
                    <a:solidFill>
                      <a:schemeClr val="tx1">
                        <a:lumMod val="75000"/>
                      </a:schemeClr>
                    </a:solidFill>
                  </a:tcPr>
                </a:tc>
                <a:tc>
                  <a:txBody>
                    <a:bodyPr/>
                    <a:lstStyle/>
                    <a:p>
                      <a:pPr marL="0" lvl="1" algn="l" defTabSz="914400" rtl="0" eaLnBrk="1" latinLnBrk="0" hangingPunct="1"/>
                      <a:r>
                        <a:rPr lang="de-DE" sz="900" kern="1200">
                          <a:solidFill>
                            <a:schemeClr val="bg1"/>
                          </a:solidFill>
                          <a:latin typeface="+mn-lt"/>
                          <a:ea typeface="+mn-ea"/>
                          <a:cs typeface="+mn-cs"/>
                        </a:rPr>
                        <a:t>Benutzerinteraktionen mit visuellen Elementen wie Diagrammen und Karten.</a:t>
                      </a:r>
                    </a:p>
                  </a:txBody>
                  <a:tcPr marL="68580" marR="68580" marT="34290" marB="34290">
                    <a:solidFill>
                      <a:schemeClr val="tx1">
                        <a:lumMod val="75000"/>
                      </a:schemeClr>
                    </a:solidFill>
                  </a:tcPr>
                </a:tc>
                <a:tc>
                  <a:txBody>
                    <a:bodyPr/>
                    <a:lstStyle/>
                    <a:p>
                      <a:pPr marL="171450" indent="-171450">
                        <a:buFont typeface="Arial" panose="020B0604020202020204" pitchFamily="34" charset="0"/>
                        <a:buChar char="•"/>
                      </a:pPr>
                      <a:r>
                        <a:rPr lang="de-DE" sz="900" kern="1200">
                          <a:solidFill>
                            <a:schemeClr val="bg1"/>
                          </a:solidFill>
                          <a:latin typeface="+mn-lt"/>
                          <a:ea typeface="+mn-ea"/>
                          <a:cs typeface="+mn-cs"/>
                        </a:rPr>
                        <a:t>Ermöglicht tiefere Datenanalyse</a:t>
                      </a:r>
                    </a:p>
                    <a:p>
                      <a:pPr marL="171450" indent="-171450">
                        <a:buFont typeface="Arial" panose="020B0604020202020204" pitchFamily="34" charset="0"/>
                        <a:buChar char="•"/>
                      </a:pPr>
                      <a:r>
                        <a:rPr lang="de-DE" sz="900" kern="1200">
                          <a:solidFill>
                            <a:schemeClr val="bg1"/>
                          </a:solidFill>
                          <a:latin typeface="+mn-lt"/>
                          <a:ea typeface="+mn-ea"/>
                          <a:cs typeface="+mn-cs"/>
                        </a:rPr>
                        <a:t>Kann bei großen Datenmengen ressourcenintensiv sein</a:t>
                      </a:r>
                    </a:p>
                  </a:txBody>
                  <a:tcPr marL="68580" marR="68580" marT="34290" marB="34290">
                    <a:solidFill>
                      <a:schemeClr val="tx1">
                        <a:lumMod val="75000"/>
                      </a:schemeClr>
                    </a:solidFill>
                  </a:tcPr>
                </a:tc>
                <a:tc>
                  <a:txBody>
                    <a:bodyPr/>
                    <a:lstStyle/>
                    <a:p>
                      <a:pPr marL="0" algn="l" defTabSz="914400" rtl="0" eaLnBrk="1" latinLnBrk="0" hangingPunct="1"/>
                      <a:r>
                        <a:rPr lang="de-DE" sz="900" kern="1200">
                          <a:solidFill>
                            <a:schemeClr val="bg1"/>
                          </a:solidFill>
                          <a:latin typeface="+mn-lt"/>
                          <a:ea typeface="+mn-ea"/>
                          <a:cs typeface="+mn-cs"/>
                        </a:rPr>
                        <a:t>Dashboards, Datenexplorationstools</a:t>
                      </a:r>
                    </a:p>
                    <a:p>
                      <a:pPr marL="0" algn="l" defTabSz="914400" rtl="0" eaLnBrk="1" latinLnBrk="0" hangingPunct="1"/>
                      <a:r>
                        <a:rPr lang="de-DE" sz="900" kern="1200">
                          <a:solidFill>
                            <a:schemeClr val="bg1"/>
                          </a:solidFill>
                          <a:latin typeface="+mn-lt"/>
                          <a:ea typeface="+mn-ea"/>
                          <a:cs typeface="+mn-cs"/>
                        </a:rPr>
                        <a:t>AR-Apps</a:t>
                      </a:r>
                    </a:p>
                  </a:txBody>
                  <a:tcPr marL="68580" marR="68580" marT="34290" marB="34290">
                    <a:solidFill>
                      <a:schemeClr val="tx1">
                        <a:lumMod val="75000"/>
                      </a:schemeClr>
                    </a:solidFill>
                  </a:tcPr>
                </a:tc>
                <a:extLst>
                  <a:ext uri="{0D108BD9-81ED-4DB2-BD59-A6C34878D82A}">
                    <a16:rowId xmlns:a16="http://schemas.microsoft.com/office/drawing/2014/main" val="753638869"/>
                  </a:ext>
                </a:extLst>
              </a:tr>
            </a:tbl>
          </a:graphicData>
        </a:graphic>
      </p:graphicFrame>
      <p:sp>
        <p:nvSpPr>
          <p:cNvPr id="5" name="Textfeld 4">
            <a:extLst>
              <a:ext uri="{FF2B5EF4-FFF2-40B4-BE49-F238E27FC236}">
                <a16:creationId xmlns:a16="http://schemas.microsoft.com/office/drawing/2014/main" id="{EA2A8EED-DA4A-2196-AB01-DBA3B04D575E}"/>
              </a:ext>
            </a:extLst>
          </p:cNvPr>
          <p:cNvSpPr txBox="1"/>
          <p:nvPr/>
        </p:nvSpPr>
        <p:spPr>
          <a:xfrm>
            <a:off x="635453" y="1159159"/>
            <a:ext cx="7350966" cy="253916"/>
          </a:xfrm>
          <a:prstGeom prst="rect">
            <a:avLst/>
          </a:prstGeom>
          <a:noFill/>
        </p:spPr>
        <p:txBody>
          <a:bodyPr wrap="square" rtlCol="0">
            <a:spAutoFit/>
          </a:bodyPr>
          <a:ls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de-DE" sz="1050"/>
              <a:t>Interaktionsmodalitäten definieren die Kommunikation zwischen Nutzer und System, basierend auf Input und Output.</a:t>
            </a:r>
          </a:p>
        </p:txBody>
      </p:sp>
    </p:spTree>
    <p:extLst>
      <p:ext uri="{BB962C8B-B14F-4D97-AF65-F5344CB8AC3E}">
        <p14:creationId xmlns:p14="http://schemas.microsoft.com/office/powerpoint/2010/main" val="4264496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30">
          <a:extLst>
            <a:ext uri="{FF2B5EF4-FFF2-40B4-BE49-F238E27FC236}">
              <a16:creationId xmlns:a16="http://schemas.microsoft.com/office/drawing/2014/main" id="{CE8B86F4-CB88-3114-8009-69E26EB7B258}"/>
            </a:ext>
          </a:extLst>
        </p:cNvPr>
        <p:cNvGrpSpPr/>
        <p:nvPr/>
      </p:nvGrpSpPr>
      <p:grpSpPr>
        <a:xfrm>
          <a:off x="0" y="0"/>
          <a:ext cx="0" cy="0"/>
          <a:chOff x="0" y="0"/>
          <a:chExt cx="0" cy="0"/>
        </a:xfrm>
      </p:grpSpPr>
      <p:sp>
        <p:nvSpPr>
          <p:cNvPr id="632" name="Google Shape;632;p61">
            <a:extLst>
              <a:ext uri="{FF2B5EF4-FFF2-40B4-BE49-F238E27FC236}">
                <a16:creationId xmlns:a16="http://schemas.microsoft.com/office/drawing/2014/main" id="{DFACE807-0CD0-D3E1-A798-B32D2FE00F16}"/>
              </a:ext>
            </a:extLst>
          </p:cNvPr>
          <p:cNvSpPr txBox="1">
            <a:spLocks noGrp="1"/>
          </p:cNvSpPr>
          <p:nvPr>
            <p:ph type="subTitle" idx="2"/>
          </p:nvPr>
        </p:nvSpPr>
        <p:spPr>
          <a:xfrm>
            <a:off x="224802" y="1439246"/>
            <a:ext cx="7401294" cy="2657266"/>
          </a:xfrm>
          <a:prstGeom prst="rect">
            <a:avLst/>
          </a:prstGeom>
        </p:spPr>
        <p:txBody>
          <a:bodyPr spcFirstLastPara="1" wrap="square" lIns="91425" tIns="91425" rIns="91425" bIns="91425" anchor="t" anchorCtr="0">
            <a:noAutofit/>
          </a:bodyPr>
          <a:lstStyle/>
          <a:p>
            <a:pPr marL="171450" lvl="0" indent="-171450" algn="l" rtl="0">
              <a:spcBef>
                <a:spcPts val="0"/>
              </a:spcBef>
              <a:spcAft>
                <a:spcPts val="1600"/>
              </a:spcAft>
              <a:buClr>
                <a:schemeClr val="dk1"/>
              </a:buClr>
              <a:buSzPts val="1100"/>
              <a:buFont typeface="Arial" panose="020B0604020202020204" pitchFamily="34" charset="0"/>
              <a:buChar char="•"/>
            </a:pPr>
            <a:r>
              <a:rPr lang="de-DE" sz="1000" b="1"/>
              <a:t>Cloud-Plattformen: </a:t>
            </a:r>
          </a:p>
          <a:p>
            <a:pPr marL="628650" lvl="1" indent="-171450">
              <a:spcBef>
                <a:spcPts val="0"/>
              </a:spcBef>
              <a:spcAft>
                <a:spcPts val="1600"/>
              </a:spcAft>
              <a:buClr>
                <a:schemeClr val="dk1"/>
              </a:buClr>
              <a:buSzPts val="1100"/>
              <a:buFont typeface="Arial" panose="020B0604020202020204" pitchFamily="34" charset="0"/>
              <a:buChar char="•"/>
            </a:pPr>
            <a:r>
              <a:rPr lang="de-DE" sz="1000" err="1"/>
              <a:t>Streamlit</a:t>
            </a:r>
            <a:r>
              <a:rPr lang="de-DE" sz="1000"/>
              <a:t>-Apps können auf gängigen Cloud-Diensten wie AWS, Azure, Google Cloud </a:t>
            </a:r>
            <a:r>
              <a:rPr lang="de-DE" sz="1000" err="1"/>
              <a:t>Platform</a:t>
            </a:r>
            <a:r>
              <a:rPr lang="de-DE" sz="1000"/>
              <a:t> (GCP) und Digital Ocean gehostet werden</a:t>
            </a:r>
          </a:p>
          <a:p>
            <a:pPr marL="171450" lvl="0" indent="-171450" algn="l" rtl="0">
              <a:spcBef>
                <a:spcPts val="0"/>
              </a:spcBef>
              <a:spcAft>
                <a:spcPts val="1600"/>
              </a:spcAft>
              <a:buClr>
                <a:schemeClr val="dk1"/>
              </a:buClr>
              <a:buSzPts val="1100"/>
              <a:buFont typeface="Arial" panose="020B0604020202020204" pitchFamily="34" charset="0"/>
              <a:buChar char="•"/>
            </a:pPr>
            <a:r>
              <a:rPr lang="de-DE" sz="1000"/>
              <a:t>Eigene Server: </a:t>
            </a:r>
          </a:p>
          <a:p>
            <a:pPr marL="628650" lvl="1" indent="-171450">
              <a:spcBef>
                <a:spcPts val="0"/>
              </a:spcBef>
              <a:spcAft>
                <a:spcPts val="1600"/>
              </a:spcAft>
              <a:buClr>
                <a:schemeClr val="dk1"/>
              </a:buClr>
              <a:buSzPts val="1100"/>
              <a:buFont typeface="Arial" panose="020B0604020202020204" pitchFamily="34" charset="0"/>
              <a:buChar char="•"/>
            </a:pPr>
            <a:r>
              <a:rPr lang="de-DE" sz="1000"/>
              <a:t>Es ist möglich, </a:t>
            </a:r>
            <a:r>
              <a:rPr lang="de-DE" sz="1000" err="1"/>
              <a:t>Streamlit</a:t>
            </a:r>
            <a:r>
              <a:rPr lang="de-DE" sz="1000"/>
              <a:t>-Apps auf eigenen Servern zu betreiben, wobei man mehrere Apps auf einem Server laufen lassen kann, um Kosten zu sparen</a:t>
            </a:r>
          </a:p>
          <a:p>
            <a:pPr marL="171450" lvl="0" indent="-171450" algn="l" rtl="0">
              <a:spcBef>
                <a:spcPts val="0"/>
              </a:spcBef>
              <a:spcAft>
                <a:spcPts val="1600"/>
              </a:spcAft>
              <a:buClr>
                <a:schemeClr val="dk1"/>
              </a:buClr>
              <a:buSzPts val="1100"/>
              <a:buFont typeface="Arial" panose="020B0604020202020204" pitchFamily="34" charset="0"/>
              <a:buChar char="•"/>
            </a:pPr>
            <a:r>
              <a:rPr lang="de-DE" sz="1000"/>
              <a:t>Andere Hosting-Dienste</a:t>
            </a:r>
          </a:p>
          <a:p>
            <a:pPr marL="628650" lvl="1" indent="-171450">
              <a:spcBef>
                <a:spcPts val="0"/>
              </a:spcBef>
              <a:spcAft>
                <a:spcPts val="1600"/>
              </a:spcAft>
              <a:buClr>
                <a:schemeClr val="dk1"/>
              </a:buClr>
              <a:buSzPts val="1100"/>
              <a:buFont typeface="Arial" panose="020B0604020202020204" pitchFamily="34" charset="0"/>
              <a:buChar char="•"/>
            </a:pPr>
            <a:r>
              <a:rPr lang="de-DE" sz="1000"/>
              <a:t>Plattformen wie </a:t>
            </a:r>
            <a:r>
              <a:rPr lang="de-DE" sz="1000" err="1"/>
              <a:t>Ploomber.io</a:t>
            </a:r>
            <a:r>
              <a:rPr lang="de-DE" sz="1000"/>
              <a:t> bieten spezielle Hosting-Lösungen für </a:t>
            </a:r>
            <a:r>
              <a:rPr lang="de-DE" sz="1000" err="1"/>
              <a:t>Streamlit</a:t>
            </a:r>
            <a:r>
              <a:rPr lang="de-DE" sz="1000"/>
              <a:t>-Apps an, die sogar Nutzung eigener Domains ermöglichen</a:t>
            </a:r>
          </a:p>
        </p:txBody>
      </p:sp>
      <p:sp>
        <p:nvSpPr>
          <p:cNvPr id="643" name="Google Shape;643;p61">
            <a:extLst>
              <a:ext uri="{FF2B5EF4-FFF2-40B4-BE49-F238E27FC236}">
                <a16:creationId xmlns:a16="http://schemas.microsoft.com/office/drawing/2014/main" id="{431857E0-57BA-AD95-C54A-28B314BE6C98}"/>
              </a:ext>
            </a:extLst>
          </p:cNvPr>
          <p:cNvSpPr txBox="1">
            <a:spLocks noGrp="1"/>
          </p:cNvSpPr>
          <p:nvPr>
            <p:ph type="title"/>
          </p:nvPr>
        </p:nvSpPr>
        <p:spPr>
          <a:xfrm>
            <a:off x="224802" y="324966"/>
            <a:ext cx="7708200" cy="64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err="1"/>
              <a:t>Streamlit</a:t>
            </a:r>
            <a:r>
              <a:rPr lang="en"/>
              <a:t>-Hosting</a:t>
            </a:r>
            <a:endParaRPr/>
          </a:p>
        </p:txBody>
      </p:sp>
      <p:sp>
        <p:nvSpPr>
          <p:cNvPr id="2" name="Textfeld 1">
            <a:extLst>
              <a:ext uri="{FF2B5EF4-FFF2-40B4-BE49-F238E27FC236}">
                <a16:creationId xmlns:a16="http://schemas.microsoft.com/office/drawing/2014/main" id="{9536C451-19B4-D799-5BEF-BF5E0D777A8C}"/>
              </a:ext>
            </a:extLst>
          </p:cNvPr>
          <p:cNvSpPr txBox="1"/>
          <p:nvPr/>
        </p:nvSpPr>
        <p:spPr>
          <a:xfrm>
            <a:off x="7871460" y="4815839"/>
            <a:ext cx="929640" cy="246221"/>
          </a:xfrm>
          <a:prstGeom prst="rect">
            <a:avLst/>
          </a:prstGeom>
          <a:noFill/>
        </p:spPr>
        <p:txBody>
          <a:bodyPr wrap="square" rtlCol="0">
            <a:spAutoFit/>
          </a:bodyPr>
          <a:lstStyle/>
          <a:p>
            <a:r>
              <a:rPr lang="de-DE" sz="1000" dirty="0"/>
              <a:t>Quelle: [6-8]</a:t>
            </a:r>
          </a:p>
        </p:txBody>
      </p:sp>
    </p:spTree>
    <p:extLst>
      <p:ext uri="{BB962C8B-B14F-4D97-AF65-F5344CB8AC3E}">
        <p14:creationId xmlns:p14="http://schemas.microsoft.com/office/powerpoint/2010/main" val="177893316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862DE16-76D8-5A04-8C38-0D7396DDF01F}"/>
              </a:ext>
            </a:extLst>
          </p:cNvPr>
          <p:cNvSpPr>
            <a:spLocks noGrp="1"/>
          </p:cNvSpPr>
          <p:nvPr>
            <p:ph type="title"/>
          </p:nvPr>
        </p:nvSpPr>
        <p:spPr/>
        <p:txBody>
          <a:bodyPr/>
          <a:ls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de-DE" sz="2400"/>
              <a:t>Output-</a:t>
            </a:r>
            <a:r>
              <a:rPr lang="de-DE" sz="2400" err="1"/>
              <a:t>Formatting</a:t>
            </a:r>
            <a:endParaRPr lang="de-DE" sz="2400"/>
          </a:p>
        </p:txBody>
      </p:sp>
      <p:sp>
        <p:nvSpPr>
          <p:cNvPr id="5" name="Textfeld 4">
            <a:extLst>
              <a:ext uri="{FF2B5EF4-FFF2-40B4-BE49-F238E27FC236}">
                <a16:creationId xmlns:a16="http://schemas.microsoft.com/office/drawing/2014/main" id="{64E62650-F735-0FAA-DD60-7952F78CE347}"/>
              </a:ext>
            </a:extLst>
          </p:cNvPr>
          <p:cNvSpPr txBox="1"/>
          <p:nvPr/>
        </p:nvSpPr>
        <p:spPr>
          <a:xfrm>
            <a:off x="628650" y="1409189"/>
            <a:ext cx="2391387" cy="300082"/>
          </a:xfrm>
          <a:prstGeom prst="rect">
            <a:avLst/>
          </a:prstGeom>
          <a:solidFill>
            <a:schemeClr val="bg2">
              <a:lumMod val="90000"/>
            </a:schemeClr>
          </a:solidFill>
          <a:ln w="19050">
            <a:solidFill>
              <a:schemeClr val="tx1"/>
            </a:solidFill>
          </a:ln>
        </p:spPr>
        <p:txBody>
          <a:bodyPr wrap="square" rtlCol="0">
            <a:spAutoFit/>
          </a:bodyPr>
          <a:ls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indent="0">
              <a:buNone/>
            </a:pPr>
            <a:r>
              <a:rPr lang="de-DE" sz="1350" b="1">
                <a:effectLst/>
                <a:latin typeface="Calibri" panose="020F0502020204030204" pitchFamily="34" charset="0"/>
                <a:ea typeface="Calibri" panose="020F0502020204030204" pitchFamily="34" charset="0"/>
                <a:cs typeface="Times New Roman" panose="02020603050405020304" pitchFamily="18" charset="0"/>
              </a:rPr>
              <a:t>Kriterien für effektives Output</a:t>
            </a:r>
            <a:endParaRPr lang="de-DE" sz="1013"/>
          </a:p>
        </p:txBody>
      </p:sp>
      <p:sp>
        <p:nvSpPr>
          <p:cNvPr id="6" name="Textfeld 5">
            <a:extLst>
              <a:ext uri="{FF2B5EF4-FFF2-40B4-BE49-F238E27FC236}">
                <a16:creationId xmlns:a16="http://schemas.microsoft.com/office/drawing/2014/main" id="{F9AD64D6-665F-B7A4-EDB0-DB11F76D7FC9}"/>
              </a:ext>
            </a:extLst>
          </p:cNvPr>
          <p:cNvSpPr txBox="1"/>
          <p:nvPr/>
        </p:nvSpPr>
        <p:spPr>
          <a:xfrm>
            <a:off x="628650" y="1924439"/>
            <a:ext cx="2391387" cy="2911374"/>
          </a:xfrm>
          <a:prstGeom prst="rect">
            <a:avLst/>
          </a:prstGeom>
          <a:noFill/>
          <a:ln w="19050">
            <a:solidFill>
              <a:schemeClr val="tx1"/>
            </a:solidFill>
          </a:ln>
        </p:spPr>
        <p:txBody>
          <a:bodyPr wrap="square" lIns="91440" tIns="45720" rIns="91440" bIns="45720" rtlCol="0" anchor="t">
            <a:spAutoFit/>
          </a:bodyPr>
          <a:ls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257175" indent="-257175">
              <a:lnSpc>
                <a:spcPct val="107000"/>
              </a:lnSpc>
              <a:spcAft>
                <a:spcPts val="600"/>
              </a:spcAft>
              <a:buFont typeface="+mj-lt"/>
              <a:buAutoNum type="arabicPeriod"/>
              <a:tabLst>
                <a:tab pos="342900" algn="l"/>
              </a:tabLst>
            </a:pPr>
            <a:r>
              <a:rPr lang="de-DE" sz="800" b="1" kern="100">
                <a:latin typeface="Calibri"/>
                <a:ea typeface="Calibri"/>
                <a:cs typeface="Times New Roman"/>
              </a:rPr>
              <a:t>Klarheit: </a:t>
            </a:r>
            <a:r>
              <a:rPr lang="de-DE" sz="800" kern="100">
                <a:effectLst/>
                <a:latin typeface="Calibri"/>
                <a:ea typeface="Calibri"/>
                <a:cs typeface="Times New Roman"/>
              </a:rPr>
              <a:t>Das Output sollte leicht verständlich sein und keine unnötigen Informationen enthalten.</a:t>
            </a:r>
          </a:p>
          <a:p>
            <a:pPr marL="257175" indent="-257175">
              <a:lnSpc>
                <a:spcPct val="107000"/>
              </a:lnSpc>
              <a:spcAft>
                <a:spcPts val="600"/>
              </a:spcAft>
              <a:buFont typeface="+mj-lt"/>
              <a:buAutoNum type="arabicPeriod"/>
              <a:tabLst>
                <a:tab pos="342900" algn="l"/>
              </a:tabLst>
            </a:pPr>
            <a:r>
              <a:rPr lang="de-DE" sz="800" b="1" kern="100">
                <a:latin typeface="Calibri"/>
                <a:ea typeface="Calibri"/>
                <a:cs typeface="Times New Roman"/>
              </a:rPr>
              <a:t>Relevanz</a:t>
            </a:r>
            <a:r>
              <a:rPr lang="de-DE" sz="800" b="1" kern="100">
                <a:effectLst/>
                <a:latin typeface="Calibri"/>
                <a:ea typeface="Calibri"/>
                <a:cs typeface="Times New Roman"/>
              </a:rPr>
              <a:t>: </a:t>
            </a:r>
            <a:r>
              <a:rPr lang="de-DE" sz="800" kern="100">
                <a:effectLst/>
                <a:latin typeface="Calibri"/>
                <a:ea typeface="Calibri"/>
                <a:cs typeface="Times New Roman"/>
              </a:rPr>
              <a:t>Nur die Informationen anzeigen, die für den Nutzer und die jeweilige Aufgabe wichtig sind.</a:t>
            </a:r>
          </a:p>
          <a:p>
            <a:pPr marL="257175" indent="-257175">
              <a:lnSpc>
                <a:spcPct val="107000"/>
              </a:lnSpc>
              <a:spcAft>
                <a:spcPts val="600"/>
              </a:spcAft>
              <a:buFont typeface="+mj-lt"/>
              <a:buAutoNum type="arabicPeriod"/>
              <a:tabLst>
                <a:tab pos="342900" algn="l"/>
              </a:tabLst>
            </a:pPr>
            <a:r>
              <a:rPr lang="de-DE" sz="800" b="1" kern="100">
                <a:latin typeface="Calibri"/>
                <a:ea typeface="Calibri"/>
                <a:cs typeface="Times New Roman"/>
              </a:rPr>
              <a:t>Kohärenz: </a:t>
            </a:r>
            <a:r>
              <a:rPr lang="de-DE" sz="800" kern="100">
                <a:effectLst/>
                <a:latin typeface="Calibri"/>
                <a:ea typeface="Calibri"/>
                <a:cs typeface="Times New Roman"/>
              </a:rPr>
              <a:t>Einheitliche Struktur und Terminologie, um Verwirrung zu vermeiden.</a:t>
            </a:r>
          </a:p>
          <a:p>
            <a:pPr marL="257175" indent="-257175">
              <a:lnSpc>
                <a:spcPct val="107000"/>
              </a:lnSpc>
              <a:spcAft>
                <a:spcPts val="600"/>
              </a:spcAft>
              <a:buFont typeface="+mj-lt"/>
              <a:buAutoNum type="arabicPeriod"/>
              <a:tabLst>
                <a:tab pos="342900" algn="l"/>
              </a:tabLst>
            </a:pPr>
            <a:r>
              <a:rPr lang="de-DE" sz="800" b="1" kern="100">
                <a:latin typeface="Calibri"/>
                <a:ea typeface="Calibri"/>
                <a:cs typeface="Times New Roman"/>
              </a:rPr>
              <a:t>Visuelle</a:t>
            </a:r>
            <a:r>
              <a:rPr lang="de-DE" sz="800" b="1" kern="100">
                <a:effectLst/>
                <a:latin typeface="Calibri"/>
                <a:ea typeface="Calibri"/>
                <a:cs typeface="Times New Roman"/>
              </a:rPr>
              <a:t> Hierarchie</a:t>
            </a:r>
            <a:r>
              <a:rPr lang="de-DE" sz="800" b="1" kern="100">
                <a:latin typeface="Calibri"/>
                <a:ea typeface="Calibri"/>
                <a:cs typeface="Times New Roman"/>
              </a:rPr>
              <a:t>: </a:t>
            </a:r>
            <a:r>
              <a:rPr lang="de-DE" sz="800" kern="100">
                <a:effectLst/>
                <a:latin typeface="Calibri"/>
                <a:ea typeface="Calibri"/>
                <a:cs typeface="Times New Roman"/>
              </a:rPr>
              <a:t>Wichtige Informationen sollten hervorgehoben werden (z. B. durch Größe, Farbe, Position).</a:t>
            </a:r>
          </a:p>
          <a:p>
            <a:pPr marL="257175" indent="-257175">
              <a:lnSpc>
                <a:spcPct val="107000"/>
              </a:lnSpc>
              <a:spcAft>
                <a:spcPts val="600"/>
              </a:spcAft>
              <a:buFont typeface="+mj-lt"/>
              <a:buAutoNum type="arabicPeriod"/>
              <a:tabLst>
                <a:tab pos="342900" algn="l"/>
              </a:tabLst>
            </a:pPr>
            <a:r>
              <a:rPr lang="de-DE" sz="800" b="1" kern="100">
                <a:latin typeface="Calibri"/>
                <a:ea typeface="Calibri"/>
                <a:cs typeface="Times New Roman"/>
              </a:rPr>
              <a:t>Benutzerfreundlichkeit: </a:t>
            </a:r>
            <a:r>
              <a:rPr lang="de-DE" sz="800" kern="100">
                <a:effectLst/>
                <a:latin typeface="Calibri"/>
                <a:ea typeface="Calibri"/>
                <a:cs typeface="Times New Roman"/>
              </a:rPr>
              <a:t>Das Output sollte intuitiv zu erfassen sein, ohne dass der Nutzer lange überlegen muss.</a:t>
            </a:r>
          </a:p>
          <a:p>
            <a:pPr marL="257175" lvl="0" indent="-257175">
              <a:lnSpc>
                <a:spcPct val="107000"/>
              </a:lnSpc>
              <a:spcAft>
                <a:spcPts val="600"/>
              </a:spcAft>
              <a:buFont typeface="+mj-lt"/>
              <a:buAutoNum type="arabicPeriod"/>
              <a:tabLst>
                <a:tab pos="342900" algn="l"/>
              </a:tabLst>
            </a:pPr>
            <a:endParaRPr lang="de-DE" sz="825" kern="100">
              <a:latin typeface="Calibri" panose="020F0502020204030204" pitchFamily="34" charset="0"/>
              <a:ea typeface="Calibri" panose="020F0502020204030204" pitchFamily="34" charset="0"/>
              <a:cs typeface="Times New Roman" panose="02020603050405020304" pitchFamily="18" charset="0"/>
            </a:endParaRPr>
          </a:p>
          <a:p>
            <a:pPr marL="257175" lvl="0" indent="-257175">
              <a:lnSpc>
                <a:spcPct val="107000"/>
              </a:lnSpc>
              <a:spcAft>
                <a:spcPts val="600"/>
              </a:spcAft>
              <a:buFont typeface="+mj-lt"/>
              <a:buAutoNum type="arabicPeriod"/>
              <a:tabLst>
                <a:tab pos="342900" algn="l"/>
              </a:tabLst>
            </a:pPr>
            <a:endParaRPr lang="de-DE" sz="825" kern="100">
              <a:latin typeface="Calibri" panose="020F0502020204030204" pitchFamily="34" charset="0"/>
              <a:ea typeface="Calibri" panose="020F0502020204030204" pitchFamily="34" charset="0"/>
              <a:cs typeface="Times New Roman" panose="02020603050405020304" pitchFamily="18" charset="0"/>
            </a:endParaRPr>
          </a:p>
          <a:p>
            <a:pPr marL="257175" lvl="0" indent="-257175">
              <a:lnSpc>
                <a:spcPct val="107000"/>
              </a:lnSpc>
              <a:spcAft>
                <a:spcPts val="600"/>
              </a:spcAft>
              <a:buFont typeface="+mj-lt"/>
              <a:buAutoNum type="arabicPeriod"/>
              <a:tabLst>
                <a:tab pos="342900" algn="l"/>
              </a:tabLst>
            </a:pPr>
            <a:endParaRPr lang="de-DE" sz="825" kern="100">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feld 6">
            <a:extLst>
              <a:ext uri="{FF2B5EF4-FFF2-40B4-BE49-F238E27FC236}">
                <a16:creationId xmlns:a16="http://schemas.microsoft.com/office/drawing/2014/main" id="{4F623946-E3C3-4528-5BFC-440CC6A13CA5}"/>
              </a:ext>
            </a:extLst>
          </p:cNvPr>
          <p:cNvSpPr txBox="1"/>
          <p:nvPr/>
        </p:nvSpPr>
        <p:spPr>
          <a:xfrm>
            <a:off x="3438316" y="1409189"/>
            <a:ext cx="2391387" cy="248209"/>
          </a:xfrm>
          <a:prstGeom prst="rect">
            <a:avLst/>
          </a:prstGeom>
          <a:solidFill>
            <a:schemeClr val="bg2">
              <a:lumMod val="90000"/>
            </a:schemeClr>
          </a:solidFill>
          <a:ln w="19050">
            <a:solidFill>
              <a:schemeClr val="tx1"/>
            </a:solidFill>
          </a:ln>
        </p:spPr>
        <p:txBody>
          <a:bodyPr wrap="square" rtlCol="0">
            <a:spAutoFit/>
          </a:bodyPr>
          <a:ls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indent="0">
              <a:buNone/>
            </a:pPr>
            <a:r>
              <a:rPr lang="de-DE" sz="1013" b="1">
                <a:latin typeface="Calibri" panose="020F0502020204030204" pitchFamily="34" charset="0"/>
                <a:cs typeface="Times New Roman" panose="02020603050405020304" pitchFamily="18" charset="0"/>
              </a:rPr>
              <a:t>Prinzipien der Formatierung</a:t>
            </a:r>
          </a:p>
        </p:txBody>
      </p:sp>
      <p:sp>
        <p:nvSpPr>
          <p:cNvPr id="8" name="Textfeld 7">
            <a:extLst>
              <a:ext uri="{FF2B5EF4-FFF2-40B4-BE49-F238E27FC236}">
                <a16:creationId xmlns:a16="http://schemas.microsoft.com/office/drawing/2014/main" id="{CF2D9A17-7FAE-4AFD-A3BB-F0C44852F9A5}"/>
              </a:ext>
            </a:extLst>
          </p:cNvPr>
          <p:cNvSpPr txBox="1"/>
          <p:nvPr/>
        </p:nvSpPr>
        <p:spPr>
          <a:xfrm>
            <a:off x="3438316" y="1815582"/>
            <a:ext cx="2391387" cy="2893340"/>
          </a:xfrm>
          <a:prstGeom prst="rect">
            <a:avLst/>
          </a:prstGeom>
          <a:noFill/>
          <a:ln w="19050">
            <a:solidFill>
              <a:schemeClr val="tx1"/>
            </a:solidFill>
          </a:ln>
        </p:spPr>
        <p:txBody>
          <a:bodyPr wrap="square" rtlCol="0">
            <a:spAutoFit/>
          </a:bodyPr>
          <a:ls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257175" lvl="0" indent="-257175">
              <a:lnSpc>
                <a:spcPct val="107000"/>
              </a:lnSpc>
              <a:spcAft>
                <a:spcPts val="600"/>
              </a:spcAft>
              <a:buFont typeface="+mj-lt"/>
              <a:buAutoNum type="arabicPeriod"/>
              <a:tabLst>
                <a:tab pos="342900" algn="l"/>
              </a:tabLst>
            </a:pPr>
            <a:r>
              <a:rPr lang="de-DE" sz="825" b="1" kern="100">
                <a:effectLst/>
                <a:latin typeface="Calibri" panose="020F0502020204030204" pitchFamily="34" charset="0"/>
                <a:ea typeface="Calibri" panose="020F0502020204030204" pitchFamily="34" charset="0"/>
                <a:cs typeface="Times New Roman" panose="02020603050405020304" pitchFamily="18" charset="0"/>
              </a:rPr>
              <a:t>Lesbarkeit</a:t>
            </a:r>
            <a:r>
              <a:rPr lang="de-DE" sz="825" b="1" kern="100">
                <a:latin typeface="Calibri" panose="020F0502020204030204" pitchFamily="34" charset="0"/>
                <a:ea typeface="Calibri" panose="020F0502020204030204" pitchFamily="34" charset="0"/>
                <a:cs typeface="Times New Roman" panose="02020603050405020304" pitchFamily="18" charset="0"/>
              </a:rPr>
              <a:t>: </a:t>
            </a:r>
            <a:r>
              <a:rPr lang="de-DE" sz="825" kern="100">
                <a:effectLst/>
                <a:latin typeface="Calibri" panose="020F0502020204030204" pitchFamily="34" charset="0"/>
                <a:ea typeface="Calibri" panose="020F0502020204030204" pitchFamily="34" charset="0"/>
                <a:cs typeface="Times New Roman" panose="02020603050405020304" pitchFamily="18" charset="0"/>
              </a:rPr>
              <a:t>Verwendung einer gut lesbaren Schriftart (z. B. Arial, Helvetica). Klare Trennung zwischen Absätzen, Überschriften und Inhalten.</a:t>
            </a:r>
          </a:p>
          <a:p>
            <a:pPr marL="257175" lvl="0" indent="-257175">
              <a:lnSpc>
                <a:spcPct val="107000"/>
              </a:lnSpc>
              <a:spcAft>
                <a:spcPts val="600"/>
              </a:spcAft>
              <a:buFont typeface="+mj-lt"/>
              <a:buAutoNum type="arabicPeriod"/>
              <a:tabLst>
                <a:tab pos="342900" algn="l"/>
              </a:tabLst>
            </a:pPr>
            <a:r>
              <a:rPr lang="de-DE" sz="825" b="1" kern="100">
                <a:effectLst/>
                <a:latin typeface="Calibri" panose="020F0502020204030204" pitchFamily="34" charset="0"/>
                <a:ea typeface="Calibri" panose="020F0502020204030204" pitchFamily="34" charset="0"/>
                <a:cs typeface="Times New Roman" panose="02020603050405020304" pitchFamily="18" charset="0"/>
              </a:rPr>
              <a:t>Struktur: </a:t>
            </a:r>
            <a:r>
              <a:rPr lang="de-DE" sz="825" kern="100">
                <a:effectLst/>
                <a:latin typeface="Calibri" panose="020F0502020204030204" pitchFamily="34" charset="0"/>
                <a:ea typeface="Calibri" panose="020F0502020204030204" pitchFamily="34" charset="0"/>
                <a:cs typeface="Times New Roman" panose="02020603050405020304" pitchFamily="18" charset="0"/>
              </a:rPr>
              <a:t>Logische Gliederung mit klar definierten Abschnitten. Nutzung von Aufzählungen oder Tabellen, um Informationen zu organisieren.</a:t>
            </a:r>
          </a:p>
          <a:p>
            <a:pPr marL="257175" lvl="0" indent="-257175">
              <a:lnSpc>
                <a:spcPct val="107000"/>
              </a:lnSpc>
              <a:spcAft>
                <a:spcPts val="600"/>
              </a:spcAft>
              <a:buFont typeface="+mj-lt"/>
              <a:buAutoNum type="arabicPeriod"/>
              <a:tabLst>
                <a:tab pos="342900" algn="l"/>
              </a:tabLst>
            </a:pPr>
            <a:r>
              <a:rPr lang="de-DE" sz="825" b="1" kern="100">
                <a:effectLst/>
                <a:latin typeface="Calibri" panose="020F0502020204030204" pitchFamily="34" charset="0"/>
                <a:ea typeface="Calibri" panose="020F0502020204030204" pitchFamily="34" charset="0"/>
                <a:cs typeface="Times New Roman" panose="02020603050405020304" pitchFamily="18" charset="0"/>
              </a:rPr>
              <a:t>Design</a:t>
            </a:r>
            <a:r>
              <a:rPr lang="de-DE" sz="825" b="1" kern="100">
                <a:latin typeface="Calibri" panose="020F0502020204030204" pitchFamily="34" charset="0"/>
                <a:ea typeface="Calibri" panose="020F0502020204030204" pitchFamily="34" charset="0"/>
                <a:cs typeface="Times New Roman" panose="02020603050405020304" pitchFamily="18" charset="0"/>
              </a:rPr>
              <a:t>: </a:t>
            </a:r>
            <a:r>
              <a:rPr lang="de-DE" sz="825" kern="100">
                <a:effectLst/>
                <a:latin typeface="Calibri" panose="020F0502020204030204" pitchFamily="34" charset="0"/>
                <a:ea typeface="Calibri" panose="020F0502020204030204" pitchFamily="34" charset="0"/>
                <a:cs typeface="Times New Roman" panose="02020603050405020304" pitchFamily="18" charset="0"/>
              </a:rPr>
              <a:t>Einheitliche Farb- und Stilgestaltung. Sparsamer Einsatz von Designelementen, um Überladenheit zu vermeiden.</a:t>
            </a:r>
          </a:p>
          <a:p>
            <a:pPr marL="257175" lvl="0" indent="-257175">
              <a:lnSpc>
                <a:spcPct val="107000"/>
              </a:lnSpc>
              <a:spcAft>
                <a:spcPts val="600"/>
              </a:spcAft>
              <a:buFont typeface="+mj-lt"/>
              <a:buAutoNum type="arabicPeriod"/>
              <a:tabLst>
                <a:tab pos="342900" algn="l"/>
              </a:tabLst>
            </a:pPr>
            <a:r>
              <a:rPr lang="de-DE" sz="825" b="1" kern="100">
                <a:effectLst/>
                <a:latin typeface="Calibri" panose="020F0502020204030204" pitchFamily="34" charset="0"/>
                <a:ea typeface="Calibri" panose="020F0502020204030204" pitchFamily="34" charset="0"/>
                <a:cs typeface="Times New Roman" panose="02020603050405020304" pitchFamily="18" charset="0"/>
              </a:rPr>
              <a:t>Responsive Gestaltung</a:t>
            </a:r>
            <a:r>
              <a:rPr lang="de-DE" sz="825" b="1" kern="100">
                <a:latin typeface="Calibri" panose="020F0502020204030204" pitchFamily="34" charset="0"/>
                <a:ea typeface="Calibri" panose="020F0502020204030204" pitchFamily="34" charset="0"/>
                <a:cs typeface="Times New Roman" panose="02020603050405020304" pitchFamily="18" charset="0"/>
              </a:rPr>
              <a:t>: </a:t>
            </a:r>
            <a:r>
              <a:rPr lang="de-DE" sz="825" kern="100">
                <a:effectLst/>
                <a:latin typeface="Calibri" panose="020F0502020204030204" pitchFamily="34" charset="0"/>
                <a:ea typeface="Calibri" panose="020F0502020204030204" pitchFamily="34" charset="0"/>
                <a:cs typeface="Times New Roman" panose="02020603050405020304" pitchFamily="18" charset="0"/>
              </a:rPr>
              <a:t>Anpassungsfähigkeit an verschiedene Geräte (Desktop, Tablet, Smartphone).</a:t>
            </a:r>
          </a:p>
          <a:p>
            <a:pPr marL="257175" lvl="0" indent="-257175">
              <a:lnSpc>
                <a:spcPct val="107000"/>
              </a:lnSpc>
              <a:spcAft>
                <a:spcPts val="600"/>
              </a:spcAft>
              <a:buFont typeface="+mj-lt"/>
              <a:buAutoNum type="arabicPeriod"/>
              <a:tabLst>
                <a:tab pos="342900" algn="l"/>
              </a:tabLst>
            </a:pPr>
            <a:r>
              <a:rPr lang="de-DE" sz="825" b="1" kern="100">
                <a:effectLst/>
                <a:latin typeface="Calibri" panose="020F0502020204030204" pitchFamily="34" charset="0"/>
                <a:ea typeface="Calibri" panose="020F0502020204030204" pitchFamily="34" charset="0"/>
                <a:cs typeface="Times New Roman" panose="02020603050405020304" pitchFamily="18" charset="0"/>
              </a:rPr>
              <a:t>Barrierefreiheit</a:t>
            </a:r>
            <a:r>
              <a:rPr lang="de-DE" sz="825" b="1" kern="100">
                <a:latin typeface="Calibri" panose="020F0502020204030204" pitchFamily="34" charset="0"/>
                <a:ea typeface="Calibri" panose="020F0502020204030204" pitchFamily="34" charset="0"/>
                <a:cs typeface="Times New Roman" panose="02020603050405020304" pitchFamily="18" charset="0"/>
              </a:rPr>
              <a:t>: </a:t>
            </a:r>
            <a:r>
              <a:rPr lang="de-DE" sz="825" kern="100">
                <a:effectLst/>
                <a:latin typeface="Calibri" panose="020F0502020204030204" pitchFamily="34" charset="0"/>
                <a:ea typeface="Calibri" panose="020F0502020204030204" pitchFamily="34" charset="0"/>
                <a:cs typeface="Times New Roman" panose="02020603050405020304" pitchFamily="18" charset="0"/>
              </a:rPr>
              <a:t>Unterstützung für Nutzer mit Einschränkungen, z. B. durch Screenreader-freundliche Layouts.</a:t>
            </a:r>
          </a:p>
          <a:p>
            <a:pPr lvl="0">
              <a:lnSpc>
                <a:spcPct val="107000"/>
              </a:lnSpc>
              <a:spcAft>
                <a:spcPts val="600"/>
              </a:spcAft>
              <a:tabLst>
                <a:tab pos="342900" algn="l"/>
              </a:tabLst>
            </a:pPr>
            <a:endParaRPr lang="de-DE" sz="825" kern="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feld 8">
            <a:extLst>
              <a:ext uri="{FF2B5EF4-FFF2-40B4-BE49-F238E27FC236}">
                <a16:creationId xmlns:a16="http://schemas.microsoft.com/office/drawing/2014/main" id="{45D2BC0C-290F-C935-849F-26DF14482F81}"/>
              </a:ext>
            </a:extLst>
          </p:cNvPr>
          <p:cNvSpPr txBox="1"/>
          <p:nvPr/>
        </p:nvSpPr>
        <p:spPr>
          <a:xfrm>
            <a:off x="5996264" y="1409189"/>
            <a:ext cx="2391387" cy="300082"/>
          </a:xfrm>
          <a:prstGeom prst="rect">
            <a:avLst/>
          </a:prstGeom>
          <a:solidFill>
            <a:schemeClr val="bg2">
              <a:lumMod val="90000"/>
            </a:schemeClr>
          </a:solidFill>
          <a:ln w="19050">
            <a:solidFill>
              <a:schemeClr val="tx1"/>
            </a:solidFill>
          </a:ln>
        </p:spPr>
        <p:txBody>
          <a:bodyPr wrap="square" rtlCol="0">
            <a:spAutoFit/>
          </a:bodyPr>
          <a:ls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0" indent="0">
              <a:buNone/>
            </a:pPr>
            <a:r>
              <a:rPr lang="de-DE" sz="1350" b="1">
                <a:effectLst/>
                <a:latin typeface="Calibri" panose="020F0502020204030204" pitchFamily="34" charset="0"/>
                <a:ea typeface="Calibri" panose="020F0502020204030204" pitchFamily="34" charset="0"/>
                <a:cs typeface="Times New Roman" panose="02020603050405020304" pitchFamily="18" charset="0"/>
              </a:rPr>
              <a:t>Beispiele</a:t>
            </a:r>
            <a:endParaRPr lang="de-DE" sz="1013" b="1">
              <a:latin typeface="Calibri" panose="020F0502020204030204" pitchFamily="34" charset="0"/>
              <a:cs typeface="Times New Roman" panose="02020603050405020304" pitchFamily="18" charset="0"/>
            </a:endParaRPr>
          </a:p>
        </p:txBody>
      </p:sp>
      <p:sp>
        <p:nvSpPr>
          <p:cNvPr id="10" name="Textfeld 9">
            <a:extLst>
              <a:ext uri="{FF2B5EF4-FFF2-40B4-BE49-F238E27FC236}">
                <a16:creationId xmlns:a16="http://schemas.microsoft.com/office/drawing/2014/main" id="{26A9ABD8-0D29-BFE6-8239-73A405212320}"/>
              </a:ext>
            </a:extLst>
          </p:cNvPr>
          <p:cNvSpPr txBox="1"/>
          <p:nvPr/>
        </p:nvSpPr>
        <p:spPr>
          <a:xfrm>
            <a:off x="6050693" y="1876813"/>
            <a:ext cx="2391387" cy="1386149"/>
          </a:xfrm>
          <a:prstGeom prst="rect">
            <a:avLst/>
          </a:prstGeom>
          <a:noFill/>
          <a:ln w="19050">
            <a:solidFill>
              <a:schemeClr val="tx1"/>
            </a:solidFill>
          </a:ln>
        </p:spPr>
        <p:txBody>
          <a:bodyPr wrap="square" rtlCol="0">
            <a:spAutoFit/>
          </a:bodyPr>
          <a:ls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marL="257175" indent="-257175">
              <a:lnSpc>
                <a:spcPct val="107000"/>
              </a:lnSpc>
              <a:spcAft>
                <a:spcPts val="600"/>
              </a:spcAft>
              <a:buSzPts val="1000"/>
              <a:buFont typeface="+mj-lt"/>
              <a:buAutoNum type="arabicPeriod"/>
              <a:tabLst>
                <a:tab pos="342900" algn="l"/>
              </a:tabLst>
            </a:pPr>
            <a:r>
              <a:rPr lang="de-DE" sz="825" b="1" kern="100">
                <a:latin typeface="Calibri" panose="020F0502020204030204" pitchFamily="34" charset="0"/>
                <a:cs typeface="Times New Roman" panose="02020603050405020304" pitchFamily="18" charset="0"/>
              </a:rPr>
              <a:t>White Space (Freiraum):</a:t>
            </a:r>
            <a:br>
              <a:rPr lang="de-DE" sz="825" b="1" kern="100">
                <a:latin typeface="Calibri" panose="020F0502020204030204" pitchFamily="34" charset="0"/>
                <a:cs typeface="Times New Roman" panose="02020603050405020304" pitchFamily="18" charset="0"/>
              </a:rPr>
            </a:br>
            <a:r>
              <a:rPr lang="de-DE" sz="825" kern="100">
                <a:latin typeface="Calibri" panose="020F0502020204030204" pitchFamily="34" charset="0"/>
                <a:cs typeface="Times New Roman" panose="02020603050405020304" pitchFamily="18" charset="0"/>
              </a:rPr>
              <a:t>Ausreichend Freiraum um Texte und Grafiken schafft Übersichtlichkeit und erleichtert die Aufnahme der Inhalte.</a:t>
            </a:r>
          </a:p>
          <a:p>
            <a:pPr marL="257175" indent="-257175">
              <a:lnSpc>
                <a:spcPct val="107000"/>
              </a:lnSpc>
              <a:spcAft>
                <a:spcPts val="600"/>
              </a:spcAft>
              <a:buSzPts val="1000"/>
              <a:buFont typeface="+mj-lt"/>
              <a:buAutoNum type="arabicPeriod"/>
              <a:tabLst>
                <a:tab pos="342900" algn="l"/>
              </a:tabLst>
            </a:pPr>
            <a:r>
              <a:rPr lang="de-DE" sz="825" b="1" kern="100">
                <a:latin typeface="Calibri" panose="020F0502020204030204" pitchFamily="34" charset="0"/>
                <a:cs typeface="Times New Roman" panose="02020603050405020304" pitchFamily="18" charset="0"/>
              </a:rPr>
              <a:t>Farbkodierung:</a:t>
            </a:r>
            <a:br>
              <a:rPr lang="de-DE" sz="825" b="1" kern="100">
                <a:latin typeface="Calibri" panose="020F0502020204030204" pitchFamily="34" charset="0"/>
                <a:cs typeface="Times New Roman" panose="02020603050405020304" pitchFamily="18" charset="0"/>
              </a:rPr>
            </a:br>
            <a:r>
              <a:rPr lang="de-DE" sz="825" kern="100">
                <a:latin typeface="Calibri" panose="020F0502020204030204" pitchFamily="34" charset="0"/>
                <a:cs typeface="Times New Roman" panose="02020603050405020304" pitchFamily="18" charset="0"/>
              </a:rPr>
              <a:t>Farben gezielt einsetzen, um Informationen zu kategorisieren oder zu priorisieren. Beispiel: Grün für positive, Rot für negative Trends.</a:t>
            </a:r>
          </a:p>
        </p:txBody>
      </p:sp>
    </p:spTree>
    <p:extLst>
      <p:ext uri="{BB962C8B-B14F-4D97-AF65-F5344CB8AC3E}">
        <p14:creationId xmlns:p14="http://schemas.microsoft.com/office/powerpoint/2010/main" val="210838288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8DE98A-BF53-2DCA-E57D-934EB505D771}"/>
              </a:ext>
            </a:extLst>
          </p:cNvPr>
          <p:cNvSpPr>
            <a:spLocks noGrp="1"/>
          </p:cNvSpPr>
          <p:nvPr>
            <p:ph type="title"/>
          </p:nvPr>
        </p:nvSpPr>
        <p:spPr/>
        <p:txBody>
          <a:bodyPr/>
          <a:ls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de-DE" sz="2400"/>
              <a:t>Output-Formatierungstechniken</a:t>
            </a:r>
          </a:p>
        </p:txBody>
      </p:sp>
      <p:graphicFrame>
        <p:nvGraphicFramePr>
          <p:cNvPr id="4" name="Inhaltsplatzhalter 3">
            <a:extLst>
              <a:ext uri="{FF2B5EF4-FFF2-40B4-BE49-F238E27FC236}">
                <a16:creationId xmlns:a16="http://schemas.microsoft.com/office/drawing/2014/main" id="{F8A0FFD8-ACAA-03F3-4DEB-0A2566C41395}"/>
              </a:ext>
            </a:extLst>
          </p:cNvPr>
          <p:cNvGraphicFramePr>
            <a:graphicFrameLocks noGrp="1"/>
          </p:cNvGraphicFramePr>
          <p:nvPr>
            <p:ph idx="1"/>
            <p:extLst>
              <p:ext uri="{D42A27DB-BD31-4B8C-83A1-F6EECF244321}">
                <p14:modId xmlns:p14="http://schemas.microsoft.com/office/powerpoint/2010/main" val="364206636"/>
              </p:ext>
            </p:extLst>
          </p:nvPr>
        </p:nvGraphicFramePr>
        <p:xfrm>
          <a:off x="369726" y="1355225"/>
          <a:ext cx="7607946" cy="3230880"/>
        </p:xfrm>
        <a:graphic>
          <a:graphicData uri="http://schemas.openxmlformats.org/drawingml/2006/table">
            <a:tbl>
              <a:tblPr firstRow="1" bandRow="1">
                <a:tableStyleId>{5C22544A-7EE6-4342-B048-85BDC9FD1C3A}</a:tableStyleId>
              </a:tblPr>
              <a:tblGrid>
                <a:gridCol w="1959428">
                  <a:extLst>
                    <a:ext uri="{9D8B030D-6E8A-4147-A177-3AD203B41FA5}">
                      <a16:colId xmlns:a16="http://schemas.microsoft.com/office/drawing/2014/main" val="2003511695"/>
                    </a:ext>
                  </a:extLst>
                </a:gridCol>
                <a:gridCol w="3122255">
                  <a:extLst>
                    <a:ext uri="{9D8B030D-6E8A-4147-A177-3AD203B41FA5}">
                      <a16:colId xmlns:a16="http://schemas.microsoft.com/office/drawing/2014/main" val="3266740273"/>
                    </a:ext>
                  </a:extLst>
                </a:gridCol>
                <a:gridCol w="2526263">
                  <a:extLst>
                    <a:ext uri="{9D8B030D-6E8A-4147-A177-3AD203B41FA5}">
                      <a16:colId xmlns:a16="http://schemas.microsoft.com/office/drawing/2014/main" val="3891463276"/>
                    </a:ext>
                  </a:extLst>
                </a:gridCol>
              </a:tblGrid>
              <a:tr h="278130">
                <a:tc>
                  <a:txBody>
                    <a:bodyPr/>
                    <a:lstStyle/>
                    <a:p>
                      <a:endParaRPr lang="de-DE" sz="1400"/>
                    </a:p>
                  </a:txBody>
                  <a:tcPr marL="68580" marR="68580" marT="34290" marB="34290"/>
                </a:tc>
                <a:tc>
                  <a:txBody>
                    <a:bodyPr/>
                    <a:lstStyle/>
                    <a:p>
                      <a:r>
                        <a:rPr lang="de-DE" sz="1400" b="1" kern="1200">
                          <a:solidFill>
                            <a:schemeClr val="lt1"/>
                          </a:solidFill>
                          <a:effectLst/>
                          <a:latin typeface="+mn-lt"/>
                          <a:ea typeface="+mn-ea"/>
                          <a:cs typeface="+mn-cs"/>
                        </a:rPr>
                        <a:t>Definition</a:t>
                      </a:r>
                      <a:endParaRPr lang="de-DE" sz="1400"/>
                    </a:p>
                  </a:txBody>
                  <a:tcPr marL="68580" marR="68580" marT="34290" marB="34290"/>
                </a:tc>
                <a:tc>
                  <a:txBody>
                    <a:bodyPr/>
                    <a:lstStyle/>
                    <a:p>
                      <a:r>
                        <a:rPr lang="de-DE" sz="1400"/>
                        <a:t>Vorteile</a:t>
                      </a:r>
                    </a:p>
                  </a:txBody>
                  <a:tcPr marL="68580" marR="68580" marT="34290" marB="34290"/>
                </a:tc>
                <a:extLst>
                  <a:ext uri="{0D108BD9-81ED-4DB2-BD59-A6C34878D82A}">
                    <a16:rowId xmlns:a16="http://schemas.microsoft.com/office/drawing/2014/main" val="1753384570"/>
                  </a:ext>
                </a:extLst>
              </a:tr>
              <a:tr h="480060">
                <a:tc>
                  <a:txBody>
                    <a:bodyPr/>
                    <a:lstStyle/>
                    <a:p>
                      <a:r>
                        <a:rPr lang="de-DE" sz="1100" b="1">
                          <a:solidFill>
                            <a:schemeClr val="bg1"/>
                          </a:solidFill>
                        </a:rPr>
                        <a:t>Chunking</a:t>
                      </a:r>
                    </a:p>
                  </a:txBody>
                  <a:tcPr marL="68580" marR="68580" marT="34290" marB="34290"/>
                </a:tc>
                <a:tc>
                  <a:txBody>
                    <a:bodyPr/>
                    <a:lstStyle/>
                    <a:p>
                      <a:r>
                        <a:rPr lang="de-DE" sz="900">
                          <a:solidFill>
                            <a:schemeClr val="bg1"/>
                          </a:solidFill>
                        </a:rPr>
                        <a:t>Chunking ist die Technik, bei der große Textblöcke in kleinere, logisch zusammenhängende Einheiten aufgeteilt werden. Dies erleichtert die Verarbeitung und Darstellung von Informationen.</a:t>
                      </a:r>
                    </a:p>
                  </a:txBody>
                  <a:tcPr marL="68580" marR="68580" marT="34290" marB="34290"/>
                </a:tc>
                <a:tc>
                  <a:txBody>
                    <a:bodyPr/>
                    <a:lstStyle/>
                    <a:p>
                      <a:pPr marL="171450" indent="-171450">
                        <a:buFont typeface="Arial" panose="020B0604020202020204" pitchFamily="34" charset="0"/>
                        <a:buChar char="•"/>
                      </a:pPr>
                      <a:r>
                        <a:rPr lang="de-DE" sz="900" kern="1200">
                          <a:solidFill>
                            <a:schemeClr val="bg1"/>
                          </a:solidFill>
                          <a:latin typeface="+mn-lt"/>
                          <a:ea typeface="+mn-ea"/>
                          <a:cs typeface="+mn-cs"/>
                        </a:rPr>
                        <a:t>Verbesserte Lesbarkeit</a:t>
                      </a:r>
                    </a:p>
                    <a:p>
                      <a:pPr marL="171450" indent="-171450">
                        <a:buFont typeface="Arial" panose="020B0604020202020204" pitchFamily="34" charset="0"/>
                        <a:buChar char="•"/>
                      </a:pPr>
                      <a:r>
                        <a:rPr lang="de-DE" sz="900" kern="1200">
                          <a:solidFill>
                            <a:schemeClr val="bg1"/>
                          </a:solidFill>
                          <a:latin typeface="+mn-lt"/>
                          <a:ea typeface="+mn-ea"/>
                          <a:cs typeface="+mn-cs"/>
                        </a:rPr>
                        <a:t>Bessere Verarbeitung</a:t>
                      </a:r>
                    </a:p>
                    <a:p>
                      <a:pPr marL="171450" indent="-171450">
                        <a:buFont typeface="Arial" panose="020B0604020202020204" pitchFamily="34" charset="0"/>
                        <a:buChar char="•"/>
                      </a:pPr>
                      <a:r>
                        <a:rPr lang="de-DE" sz="900" kern="1200">
                          <a:solidFill>
                            <a:schemeClr val="bg1"/>
                          </a:solidFill>
                          <a:latin typeface="+mn-lt"/>
                          <a:ea typeface="+mn-ea"/>
                          <a:cs typeface="+mn-cs"/>
                        </a:rPr>
                        <a:t>Erhöhte Genauigkeit</a:t>
                      </a:r>
                    </a:p>
                  </a:txBody>
                  <a:tcPr marL="68580" marR="68580" marT="34290" marB="34290"/>
                </a:tc>
                <a:extLst>
                  <a:ext uri="{0D108BD9-81ED-4DB2-BD59-A6C34878D82A}">
                    <a16:rowId xmlns:a16="http://schemas.microsoft.com/office/drawing/2014/main" val="3958497530"/>
                  </a:ext>
                </a:extLst>
              </a:tr>
              <a:tr h="480060">
                <a:tc>
                  <a:txBody>
                    <a:bodyPr/>
                    <a:lstStyle/>
                    <a:p>
                      <a:r>
                        <a:rPr lang="de-DE" sz="1100" b="1">
                          <a:solidFill>
                            <a:schemeClr val="bg1"/>
                          </a:solidFill>
                        </a:rPr>
                        <a:t> Metadaten</a:t>
                      </a:r>
                    </a:p>
                  </a:txBody>
                  <a:tcPr marL="68580" marR="68580" marT="34290" marB="34290"/>
                </a:tc>
                <a:tc>
                  <a:txBody>
                    <a:bodyPr/>
                    <a:lstStyle/>
                    <a:p>
                      <a:r>
                        <a:rPr lang="de-DE" sz="900">
                          <a:solidFill>
                            <a:schemeClr val="bg1"/>
                          </a:solidFill>
                        </a:rPr>
                        <a:t>Metadaten sind zusätzliche Informationen, die zu Textblöcken hinzugefügt werden, um Kontext und Struktur zu bewahren. Sie helfen dabei, Daten besser zu organisieren und zu durchsuchen.</a:t>
                      </a:r>
                    </a:p>
                  </a:txBody>
                  <a:tcPr marL="68580" marR="68580" marT="34290" marB="34290"/>
                </a:tc>
                <a:tc>
                  <a:txBody>
                    <a:bodyPr/>
                    <a:lstStyle/>
                    <a:p>
                      <a:pPr marL="171450" indent="-171450" algn="l" defTabSz="914400" rtl="0" eaLnBrk="1" latinLnBrk="0" hangingPunct="1">
                        <a:buFont typeface="Arial" panose="020B0604020202020204" pitchFamily="34" charset="0"/>
                        <a:buChar char="•"/>
                      </a:pPr>
                      <a:r>
                        <a:rPr lang="de-DE" sz="900" kern="1200">
                          <a:solidFill>
                            <a:schemeClr val="bg1"/>
                          </a:solidFill>
                          <a:latin typeface="+mn-lt"/>
                          <a:ea typeface="+mn-ea"/>
                          <a:cs typeface="+mn-cs"/>
                        </a:rPr>
                        <a:t>Bessere Organisation</a:t>
                      </a:r>
                    </a:p>
                    <a:p>
                      <a:pPr marL="171450" indent="-171450" algn="l" defTabSz="914400" rtl="0" eaLnBrk="1" latinLnBrk="0" hangingPunct="1">
                        <a:buFont typeface="Arial" panose="020B0604020202020204" pitchFamily="34" charset="0"/>
                        <a:buChar char="•"/>
                      </a:pPr>
                      <a:r>
                        <a:rPr lang="de-DE" sz="900" kern="1200">
                          <a:solidFill>
                            <a:schemeClr val="bg1"/>
                          </a:solidFill>
                          <a:latin typeface="+mn-lt"/>
                          <a:ea typeface="+mn-ea"/>
                          <a:cs typeface="+mn-cs"/>
                        </a:rPr>
                        <a:t>Erhöhte Auffindbarkeit</a:t>
                      </a:r>
                    </a:p>
                    <a:p>
                      <a:pPr marL="171450" indent="-171450" algn="l" defTabSz="914400" rtl="0" eaLnBrk="1" latinLnBrk="0" hangingPunct="1">
                        <a:buFont typeface="Arial" panose="020B0604020202020204" pitchFamily="34" charset="0"/>
                        <a:buChar char="•"/>
                      </a:pPr>
                      <a:r>
                        <a:rPr lang="de-DE" sz="900" kern="1200">
                          <a:solidFill>
                            <a:schemeClr val="bg1"/>
                          </a:solidFill>
                          <a:latin typeface="+mn-lt"/>
                          <a:ea typeface="+mn-ea"/>
                          <a:cs typeface="+mn-cs"/>
                        </a:rPr>
                        <a:t>Kontextbewahrung</a:t>
                      </a:r>
                    </a:p>
                  </a:txBody>
                  <a:tcPr marL="68580" marR="68580" marT="34290" marB="34290"/>
                </a:tc>
                <a:extLst>
                  <a:ext uri="{0D108BD9-81ED-4DB2-BD59-A6C34878D82A}">
                    <a16:rowId xmlns:a16="http://schemas.microsoft.com/office/drawing/2014/main" val="3728231265"/>
                  </a:ext>
                </a:extLst>
              </a:tr>
              <a:tr h="480060">
                <a:tc>
                  <a:txBody>
                    <a:bodyPr/>
                    <a:lstStyle/>
                    <a:p>
                      <a:r>
                        <a:rPr lang="de-DE" sz="1100" b="1">
                          <a:solidFill>
                            <a:schemeClr val="bg1"/>
                          </a:solidFill>
                        </a:rPr>
                        <a:t>Formatierungstools</a:t>
                      </a:r>
                    </a:p>
                  </a:txBody>
                  <a:tcPr marL="68580" marR="68580" marT="34290" marB="34290"/>
                </a:tc>
                <a:tc>
                  <a:txBody>
                    <a:bodyPr/>
                    <a:lstStyle/>
                    <a:p>
                      <a:r>
                        <a:rPr lang="de-DE" sz="900">
                          <a:solidFill>
                            <a:schemeClr val="bg1"/>
                          </a:solidFill>
                        </a:rPr>
                        <a:t>Formatierungstools sind Softwarewerkzeuge, die helfen, Daten in einem bestimmten Format zu strukturieren und zu validieren. Sie stellen sicher, dass die generierten Antworten konsistent und maschinenlesbar sind.</a:t>
                      </a:r>
                    </a:p>
                  </a:txBody>
                  <a:tcPr marL="68580" marR="68580" marT="34290" marB="34290"/>
                </a:tc>
                <a:tc>
                  <a:txBody>
                    <a:bodyPr/>
                    <a:lstStyle/>
                    <a:p>
                      <a:pPr marL="171450" indent="-171450" algn="l" defTabSz="914400" rtl="0" eaLnBrk="1" latinLnBrk="0" hangingPunct="1">
                        <a:buFont typeface="Arial" panose="020B0604020202020204" pitchFamily="34" charset="0"/>
                        <a:buChar char="•"/>
                      </a:pPr>
                      <a:r>
                        <a:rPr lang="de-DE" sz="900" kern="1200">
                          <a:solidFill>
                            <a:schemeClr val="bg1"/>
                          </a:solidFill>
                          <a:latin typeface="+mn-lt"/>
                          <a:ea typeface="+mn-ea"/>
                          <a:cs typeface="+mn-cs"/>
                        </a:rPr>
                        <a:t>Konsistenz</a:t>
                      </a:r>
                    </a:p>
                    <a:p>
                      <a:pPr marL="171450" indent="-171450" algn="l" defTabSz="914400" rtl="0" eaLnBrk="1" latinLnBrk="0" hangingPunct="1">
                        <a:buFont typeface="Arial" panose="020B0604020202020204" pitchFamily="34" charset="0"/>
                        <a:buChar char="•"/>
                      </a:pPr>
                      <a:r>
                        <a:rPr lang="de-DE" sz="900" kern="1200">
                          <a:solidFill>
                            <a:schemeClr val="bg1"/>
                          </a:solidFill>
                          <a:latin typeface="+mn-lt"/>
                          <a:ea typeface="+mn-ea"/>
                          <a:cs typeface="+mn-cs"/>
                        </a:rPr>
                        <a:t>Flexibilität</a:t>
                      </a:r>
                    </a:p>
                    <a:p>
                      <a:pPr marL="171450" indent="-171450" algn="l" defTabSz="914400" rtl="0" eaLnBrk="1" latinLnBrk="0" hangingPunct="1">
                        <a:buFont typeface="Arial" panose="020B0604020202020204" pitchFamily="34" charset="0"/>
                        <a:buChar char="•"/>
                      </a:pPr>
                      <a:r>
                        <a:rPr lang="de-DE" sz="900" kern="1200">
                          <a:solidFill>
                            <a:schemeClr val="bg1"/>
                          </a:solidFill>
                          <a:latin typeface="+mn-lt"/>
                          <a:ea typeface="+mn-ea"/>
                          <a:cs typeface="+mn-cs"/>
                        </a:rPr>
                        <a:t>Dokumentation</a:t>
                      </a:r>
                    </a:p>
                  </a:txBody>
                  <a:tcPr marL="68580" marR="68580" marT="34290" marB="34290"/>
                </a:tc>
                <a:extLst>
                  <a:ext uri="{0D108BD9-81ED-4DB2-BD59-A6C34878D82A}">
                    <a16:rowId xmlns:a16="http://schemas.microsoft.com/office/drawing/2014/main" val="1772263647"/>
                  </a:ext>
                </a:extLst>
              </a:tr>
              <a:tr h="480060">
                <a:tc>
                  <a:txBody>
                    <a:bodyPr/>
                    <a:lstStyle/>
                    <a:p>
                      <a:r>
                        <a:rPr lang="de-DE" sz="1100" b="1">
                          <a:solidFill>
                            <a:schemeClr val="bg1"/>
                          </a:solidFill>
                        </a:rPr>
                        <a:t>Templates</a:t>
                      </a:r>
                    </a:p>
                  </a:txBody>
                  <a:tcPr marL="68580" marR="68580" marT="34290" marB="34290"/>
                </a:tc>
                <a:tc>
                  <a:txBody>
                    <a:bodyPr/>
                    <a:lstStyle/>
                    <a:p>
                      <a:r>
                        <a:rPr lang="de-DE" sz="900">
                          <a:solidFill>
                            <a:schemeClr val="bg1"/>
                          </a:solidFill>
                        </a:rPr>
                        <a:t>Templates sind vordefinierte Strukturen oder Layouts, die verwendet werden, um Daten in einem bestimmten Format zu präsentieren. Sie ermöglichen die konsistente Darstellung von Informationen.</a:t>
                      </a:r>
                    </a:p>
                  </a:txBody>
                  <a:tcPr marL="68580" marR="68580" marT="34290" marB="34290"/>
                </a:tc>
                <a:tc>
                  <a:txBody>
                    <a:bodyPr/>
                    <a:lstStyle/>
                    <a:p>
                      <a:pPr marL="171450" indent="-171450" algn="l" defTabSz="914400" rtl="0" eaLnBrk="1" latinLnBrk="0" hangingPunct="1">
                        <a:buFont typeface="Arial" panose="020B0604020202020204" pitchFamily="34" charset="0"/>
                        <a:buChar char="•"/>
                      </a:pPr>
                      <a:r>
                        <a:rPr lang="de-DE" sz="900" kern="1200">
                          <a:solidFill>
                            <a:schemeClr val="bg1"/>
                          </a:solidFill>
                          <a:latin typeface="+mn-lt"/>
                          <a:ea typeface="+mn-ea"/>
                          <a:cs typeface="+mn-cs"/>
                        </a:rPr>
                        <a:t>Konsistenz</a:t>
                      </a:r>
                    </a:p>
                    <a:p>
                      <a:pPr marL="171450" indent="-171450" algn="l" defTabSz="914400" rtl="0" eaLnBrk="1" latinLnBrk="0" hangingPunct="1">
                        <a:buFont typeface="Arial" panose="020B0604020202020204" pitchFamily="34" charset="0"/>
                        <a:buChar char="•"/>
                      </a:pPr>
                      <a:r>
                        <a:rPr lang="de-DE" sz="900" kern="1200">
                          <a:solidFill>
                            <a:schemeClr val="bg1"/>
                          </a:solidFill>
                          <a:latin typeface="+mn-lt"/>
                          <a:ea typeface="+mn-ea"/>
                          <a:cs typeface="+mn-cs"/>
                        </a:rPr>
                        <a:t>Effizienz</a:t>
                      </a:r>
                    </a:p>
                    <a:p>
                      <a:pPr marL="171450" indent="-171450" algn="l" defTabSz="914400" rtl="0" eaLnBrk="1" latinLnBrk="0" hangingPunct="1">
                        <a:buFont typeface="Arial" panose="020B0604020202020204" pitchFamily="34" charset="0"/>
                        <a:buChar char="•"/>
                      </a:pPr>
                      <a:r>
                        <a:rPr lang="de-DE" sz="900" kern="1200">
                          <a:solidFill>
                            <a:schemeClr val="bg1"/>
                          </a:solidFill>
                          <a:latin typeface="+mn-lt"/>
                          <a:ea typeface="+mn-ea"/>
                          <a:cs typeface="+mn-cs"/>
                        </a:rPr>
                        <a:t>Flexibilität</a:t>
                      </a:r>
                    </a:p>
                  </a:txBody>
                  <a:tcPr marL="68580" marR="68580" marT="34290" marB="34290"/>
                </a:tc>
                <a:extLst>
                  <a:ext uri="{0D108BD9-81ED-4DB2-BD59-A6C34878D82A}">
                    <a16:rowId xmlns:a16="http://schemas.microsoft.com/office/drawing/2014/main" val="3543198835"/>
                  </a:ext>
                </a:extLst>
              </a:tr>
              <a:tr h="480060">
                <a:tc>
                  <a:txBody>
                    <a:bodyPr/>
                    <a:lstStyle/>
                    <a:p>
                      <a:r>
                        <a:rPr lang="de-DE" sz="1100" b="1">
                          <a:solidFill>
                            <a:schemeClr val="bg1"/>
                          </a:solidFill>
                        </a:rPr>
                        <a:t>Text-zu-Sprache (TTS)</a:t>
                      </a:r>
                    </a:p>
                  </a:txBody>
                  <a:tcPr marL="68580" marR="68580" marT="34290" marB="34290"/>
                </a:tc>
                <a:tc>
                  <a:txBody>
                    <a:bodyPr/>
                    <a:lstStyle/>
                    <a:p>
                      <a:r>
                        <a:rPr lang="de-DE" sz="900">
                          <a:solidFill>
                            <a:schemeClr val="bg1"/>
                          </a:solidFill>
                        </a:rPr>
                        <a:t>Text-zu-Sprache (TTS) ist eine Technik, bei der Text in gesprochene Sprache umgewandelt wird. Dies wird häufig in sprachbasierten Interaktionssystemen verwendet.</a:t>
                      </a:r>
                    </a:p>
                  </a:txBody>
                  <a:tcPr marL="68580" marR="68580" marT="34290" marB="34290"/>
                </a:tc>
                <a:tc>
                  <a:txBody>
                    <a:bodyPr/>
                    <a:lstStyle/>
                    <a:p>
                      <a:pPr marL="171450" indent="-171450" algn="l" defTabSz="914400" rtl="0" eaLnBrk="1" latinLnBrk="0" hangingPunct="1">
                        <a:buFont typeface="Arial" panose="020B0604020202020204" pitchFamily="34" charset="0"/>
                        <a:buChar char="•"/>
                      </a:pPr>
                      <a:r>
                        <a:rPr lang="de-DE" sz="900" kern="1200">
                          <a:solidFill>
                            <a:schemeClr val="bg1"/>
                          </a:solidFill>
                          <a:latin typeface="+mn-lt"/>
                          <a:ea typeface="+mn-ea"/>
                          <a:cs typeface="+mn-cs"/>
                        </a:rPr>
                        <a:t>Barrierefreiheit </a:t>
                      </a:r>
                    </a:p>
                    <a:p>
                      <a:pPr marL="171450" indent="-171450" algn="l" defTabSz="914400" rtl="0" eaLnBrk="1" latinLnBrk="0" hangingPunct="1">
                        <a:buFont typeface="Arial" panose="020B0604020202020204" pitchFamily="34" charset="0"/>
                        <a:buChar char="•"/>
                      </a:pPr>
                      <a:r>
                        <a:rPr lang="de-DE" sz="900" kern="1200">
                          <a:solidFill>
                            <a:schemeClr val="bg1"/>
                          </a:solidFill>
                          <a:latin typeface="+mn-lt"/>
                          <a:ea typeface="+mn-ea"/>
                          <a:cs typeface="+mn-cs"/>
                        </a:rPr>
                        <a:t>Natürliche Interaktion</a:t>
                      </a:r>
                    </a:p>
                    <a:p>
                      <a:pPr marL="171450" indent="-171450" algn="l" defTabSz="914400" rtl="0" eaLnBrk="1" latinLnBrk="0" hangingPunct="1">
                        <a:buFont typeface="Arial" panose="020B0604020202020204" pitchFamily="34" charset="0"/>
                        <a:buChar char="•"/>
                      </a:pPr>
                      <a:r>
                        <a:rPr lang="de-DE" sz="900" kern="1200">
                          <a:solidFill>
                            <a:schemeClr val="bg1"/>
                          </a:solidFill>
                          <a:latin typeface="+mn-lt"/>
                          <a:ea typeface="+mn-ea"/>
                          <a:cs typeface="+mn-cs"/>
                        </a:rPr>
                        <a:t>Multitasking</a:t>
                      </a:r>
                    </a:p>
                  </a:txBody>
                  <a:tcPr marL="68580" marR="68580" marT="34290" marB="34290"/>
                </a:tc>
                <a:extLst>
                  <a:ext uri="{0D108BD9-81ED-4DB2-BD59-A6C34878D82A}">
                    <a16:rowId xmlns:a16="http://schemas.microsoft.com/office/drawing/2014/main" val="1608431948"/>
                  </a:ext>
                </a:extLst>
              </a:tr>
            </a:tbl>
          </a:graphicData>
        </a:graphic>
      </p:graphicFrame>
    </p:spTree>
    <p:extLst>
      <p:ext uri="{BB962C8B-B14F-4D97-AF65-F5344CB8AC3E}">
        <p14:creationId xmlns:p14="http://schemas.microsoft.com/office/powerpoint/2010/main" val="29206828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0D3DD31-0350-2C97-B263-37C51C76ACD0}"/>
              </a:ext>
            </a:extLst>
          </p:cNvPr>
          <p:cNvSpPr>
            <a:spLocks noGrp="1"/>
          </p:cNvSpPr>
          <p:nvPr>
            <p:ph type="title"/>
          </p:nvPr>
        </p:nvSpPr>
        <p:spPr>
          <a:xfrm>
            <a:off x="474985" y="445025"/>
            <a:ext cx="8357315" cy="572700"/>
          </a:xfrm>
        </p:spPr>
        <p:txBody>
          <a:bodyPr/>
          <a:lst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de-DE" sz="2400"/>
              <a:t>Formatierungstools</a:t>
            </a:r>
          </a:p>
        </p:txBody>
      </p:sp>
      <p:graphicFrame>
        <p:nvGraphicFramePr>
          <p:cNvPr id="4" name="Inhaltsplatzhalter 3">
            <a:extLst>
              <a:ext uri="{FF2B5EF4-FFF2-40B4-BE49-F238E27FC236}">
                <a16:creationId xmlns:a16="http://schemas.microsoft.com/office/drawing/2014/main" id="{8E613696-B129-0C9F-24F6-BD5A2B34B8AB}"/>
              </a:ext>
            </a:extLst>
          </p:cNvPr>
          <p:cNvGraphicFramePr>
            <a:graphicFrameLocks noGrp="1"/>
          </p:cNvGraphicFramePr>
          <p:nvPr>
            <p:ph idx="1"/>
            <p:extLst>
              <p:ext uri="{D42A27DB-BD31-4B8C-83A1-F6EECF244321}">
                <p14:modId xmlns:p14="http://schemas.microsoft.com/office/powerpoint/2010/main" val="163606664"/>
              </p:ext>
            </p:extLst>
          </p:nvPr>
        </p:nvGraphicFramePr>
        <p:xfrm>
          <a:off x="478971" y="961005"/>
          <a:ext cx="7886698" cy="3985260"/>
        </p:xfrm>
        <a:graphic>
          <a:graphicData uri="http://schemas.openxmlformats.org/drawingml/2006/table">
            <a:tbl>
              <a:tblPr firstRow="1" bandRow="1">
                <a:tableStyleId>{5C22544A-7EE6-4342-B048-85BDC9FD1C3A}</a:tableStyleId>
              </a:tblPr>
              <a:tblGrid>
                <a:gridCol w="1067585">
                  <a:extLst>
                    <a:ext uri="{9D8B030D-6E8A-4147-A177-3AD203B41FA5}">
                      <a16:colId xmlns:a16="http://schemas.microsoft.com/office/drawing/2014/main" val="2589096647"/>
                    </a:ext>
                  </a:extLst>
                </a:gridCol>
                <a:gridCol w="2514128">
                  <a:extLst>
                    <a:ext uri="{9D8B030D-6E8A-4147-A177-3AD203B41FA5}">
                      <a16:colId xmlns:a16="http://schemas.microsoft.com/office/drawing/2014/main" val="2228557598"/>
                    </a:ext>
                  </a:extLst>
                </a:gridCol>
                <a:gridCol w="2514128">
                  <a:extLst>
                    <a:ext uri="{9D8B030D-6E8A-4147-A177-3AD203B41FA5}">
                      <a16:colId xmlns:a16="http://schemas.microsoft.com/office/drawing/2014/main" val="437910136"/>
                    </a:ext>
                  </a:extLst>
                </a:gridCol>
                <a:gridCol w="1790857">
                  <a:extLst>
                    <a:ext uri="{9D8B030D-6E8A-4147-A177-3AD203B41FA5}">
                      <a16:colId xmlns:a16="http://schemas.microsoft.com/office/drawing/2014/main" val="2265285941"/>
                    </a:ext>
                  </a:extLst>
                </a:gridCol>
              </a:tblGrid>
              <a:tr h="278130">
                <a:tc>
                  <a:txBody>
                    <a:bodyPr/>
                    <a:lstStyle/>
                    <a:p>
                      <a:endParaRPr lang="de-DE" sz="1000"/>
                    </a:p>
                  </a:txBody>
                  <a:tcPr marL="68580" marR="68580" marT="34290" marB="34290"/>
                </a:tc>
                <a:tc>
                  <a:txBody>
                    <a:bodyPr/>
                    <a:lstStyle/>
                    <a:p>
                      <a:r>
                        <a:rPr lang="de-DE" sz="1400"/>
                        <a:t>Definition</a:t>
                      </a:r>
                    </a:p>
                  </a:txBody>
                  <a:tcPr marL="68580" marR="68580" marT="34290" marB="34290"/>
                </a:tc>
                <a:tc>
                  <a:txBody>
                    <a:bodyPr/>
                    <a:lstStyle/>
                    <a:p>
                      <a:r>
                        <a:rPr lang="de-DE" sz="1400"/>
                        <a:t>Vorteile</a:t>
                      </a:r>
                    </a:p>
                  </a:txBody>
                  <a:tcPr marL="68580" marR="68580" marT="34290" marB="34290"/>
                </a:tc>
                <a:tc>
                  <a:txBody>
                    <a:bodyPr/>
                    <a:lstStyle/>
                    <a:p>
                      <a:r>
                        <a:rPr lang="de-DE" sz="1400" b="1" kern="1200">
                          <a:solidFill>
                            <a:schemeClr val="lt1"/>
                          </a:solidFill>
                          <a:effectLst/>
                          <a:latin typeface="+mn-lt"/>
                          <a:ea typeface="+mn-ea"/>
                          <a:cs typeface="+mn-cs"/>
                        </a:rPr>
                        <a:t>Anwendungsfall: </a:t>
                      </a:r>
                      <a:endParaRPr lang="de-DE" sz="1400"/>
                    </a:p>
                  </a:txBody>
                  <a:tcPr marL="68580" marR="68580" marT="34290" marB="34290"/>
                </a:tc>
                <a:extLst>
                  <a:ext uri="{0D108BD9-81ED-4DB2-BD59-A6C34878D82A}">
                    <a16:rowId xmlns:a16="http://schemas.microsoft.com/office/drawing/2014/main" val="1202675007"/>
                  </a:ext>
                </a:extLst>
              </a:tr>
              <a:tr h="5257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000" b="1" kern="1200" err="1">
                          <a:solidFill>
                            <a:schemeClr val="bg1"/>
                          </a:solidFill>
                          <a:effectLst/>
                          <a:latin typeface="+mn-lt"/>
                          <a:ea typeface="+mn-ea"/>
                          <a:cs typeface="+mn-cs"/>
                        </a:rPr>
                        <a:t>Pydantic</a:t>
                      </a:r>
                      <a:endParaRPr lang="de-DE" sz="1000" b="1" kern="1200">
                        <a:solidFill>
                          <a:schemeClr val="bg1"/>
                        </a:solidFill>
                        <a:effectLst/>
                        <a:latin typeface="+mn-lt"/>
                        <a:ea typeface="+mn-ea"/>
                        <a:cs typeface="+mn-cs"/>
                      </a:endParaRPr>
                    </a:p>
                    <a:p>
                      <a:endParaRPr lang="de-DE" sz="1000" b="1">
                        <a:solidFill>
                          <a:schemeClr val="bg1"/>
                        </a:solidFill>
                      </a:endParaRPr>
                    </a:p>
                  </a:txBody>
                  <a:tcPr marL="68580" marR="68580" marT="34290" marB="34290"/>
                </a:tc>
                <a:tc>
                  <a:txBody>
                    <a:bodyPr/>
                    <a:lstStyle/>
                    <a:p>
                      <a:pPr marL="0" algn="l" defTabSz="914400" rtl="0" eaLnBrk="1" latinLnBrk="0" hangingPunct="1"/>
                      <a:r>
                        <a:rPr lang="de-DE" sz="800" kern="1200" err="1">
                          <a:solidFill>
                            <a:schemeClr val="bg1"/>
                          </a:solidFill>
                          <a:latin typeface="+mn-lt"/>
                          <a:ea typeface="+mn-ea"/>
                          <a:cs typeface="+mn-cs"/>
                        </a:rPr>
                        <a:t>Pydantic</a:t>
                      </a:r>
                      <a:r>
                        <a:rPr lang="de-DE" sz="800" kern="1200">
                          <a:solidFill>
                            <a:schemeClr val="bg1"/>
                          </a:solidFill>
                          <a:latin typeface="+mn-lt"/>
                          <a:ea typeface="+mn-ea"/>
                          <a:cs typeface="+mn-cs"/>
                        </a:rPr>
                        <a:t> ist ein Python-Bibliothek, die Datenvalidierung und -serialisierung ermöglicht. Es verwendet Python-Typannotationen, um sicherzustellen, dass die Daten den erwarteten Formaten entsprechen</a:t>
                      </a:r>
                    </a:p>
                  </a:txBody>
                  <a:tcPr marL="68580" marR="68580" marT="34290" marB="34290"/>
                </a:tc>
                <a:tc>
                  <a:txBody>
                    <a:bodyPr/>
                    <a:lstStyle/>
                    <a:p>
                      <a:pPr marL="0" algn="l" defTabSz="914400" rtl="0" eaLnBrk="1" latinLnBrk="0" hangingPunct="1"/>
                      <a:r>
                        <a:rPr lang="de-DE" sz="800" kern="1200">
                          <a:solidFill>
                            <a:schemeClr val="bg1"/>
                          </a:solidFill>
                          <a:latin typeface="+mn-lt"/>
                          <a:ea typeface="+mn-ea"/>
                          <a:cs typeface="+mn-cs"/>
                        </a:rPr>
                        <a:t>Typensicherheit, automatische Validierung, einfache Integration in Python-Anwendungen.</a:t>
                      </a:r>
                    </a:p>
                  </a:txBody>
                  <a:tcPr marL="68580" marR="68580" marT="34290" marB="34290"/>
                </a:tc>
                <a:tc>
                  <a:txBody>
                    <a:bodyPr/>
                    <a:lstStyle/>
                    <a:p>
                      <a:pPr marL="0" algn="l" defTabSz="914400" rtl="0" eaLnBrk="1" latinLnBrk="0" hangingPunct="1"/>
                      <a:r>
                        <a:rPr lang="de-DE" sz="800" kern="1200">
                          <a:solidFill>
                            <a:schemeClr val="bg1"/>
                          </a:solidFill>
                          <a:latin typeface="+mn-lt"/>
                          <a:ea typeface="+mn-ea"/>
                          <a:cs typeface="+mn-cs"/>
                        </a:rPr>
                        <a:t>Validierung und Serialisierung von JSON-Daten in Web-APIs</a:t>
                      </a:r>
                    </a:p>
                  </a:txBody>
                  <a:tcPr marL="68580" marR="68580" marT="34290" marB="34290"/>
                </a:tc>
                <a:extLst>
                  <a:ext uri="{0D108BD9-81ED-4DB2-BD59-A6C34878D82A}">
                    <a16:rowId xmlns:a16="http://schemas.microsoft.com/office/drawing/2014/main" val="2725546671"/>
                  </a:ext>
                </a:extLst>
              </a:tr>
              <a:tr h="525780">
                <a:tc>
                  <a:txBody>
                    <a:bodyPr/>
                    <a:lstStyle/>
                    <a:p>
                      <a:r>
                        <a:rPr lang="de-DE" sz="1000" b="1" kern="1200">
                          <a:solidFill>
                            <a:schemeClr val="bg1"/>
                          </a:solidFill>
                          <a:effectLst/>
                          <a:latin typeface="+mn-lt"/>
                          <a:ea typeface="+mn-ea"/>
                          <a:cs typeface="+mn-cs"/>
                        </a:rPr>
                        <a:t>JSON Schema</a:t>
                      </a:r>
                      <a:endParaRPr lang="de-DE" sz="1000" b="1">
                        <a:solidFill>
                          <a:schemeClr val="bg1"/>
                        </a:solidFill>
                      </a:endParaRPr>
                    </a:p>
                  </a:txBody>
                  <a:tcPr marL="68580" marR="68580" marT="34290" marB="34290"/>
                </a:tc>
                <a:tc>
                  <a:txBody>
                    <a:bodyPr/>
                    <a:lstStyle/>
                    <a:p>
                      <a:pPr marL="0" algn="l" defTabSz="914400" rtl="0" eaLnBrk="1" latinLnBrk="0" hangingPunct="1"/>
                      <a:r>
                        <a:rPr lang="de-DE" sz="800" kern="1200">
                          <a:solidFill>
                            <a:schemeClr val="bg1"/>
                          </a:solidFill>
                          <a:latin typeface="+mn-lt"/>
                          <a:ea typeface="+mn-ea"/>
                          <a:cs typeface="+mn-cs"/>
                        </a:rPr>
                        <a:t>JSON Schema ist ein Format zur Definition der Struktur von JSON-Daten. Es ermöglicht die Validierung von JSON-Daten gegen ein vordefiniertes Schema.</a:t>
                      </a:r>
                    </a:p>
                  </a:txBody>
                  <a:tcPr marL="68580" marR="68580" marT="34290" marB="34290"/>
                </a:tc>
                <a:tc>
                  <a:txBody>
                    <a:bodyPr/>
                    <a:lstStyle/>
                    <a:p>
                      <a:pPr marL="0" algn="l" defTabSz="914400" rtl="0" eaLnBrk="1" latinLnBrk="0" hangingPunct="1"/>
                      <a:r>
                        <a:rPr lang="de-DE" sz="800" kern="1200">
                          <a:solidFill>
                            <a:schemeClr val="bg1"/>
                          </a:solidFill>
                          <a:latin typeface="+mn-lt"/>
                          <a:ea typeface="+mn-ea"/>
                          <a:cs typeface="+mn-cs"/>
                        </a:rPr>
                        <a:t>Standardisiert, weit verbreitet, unterstützt durch viele Tools und Bibliotheken</a:t>
                      </a:r>
                    </a:p>
                  </a:txBody>
                  <a:tcPr marL="68580" marR="68580" marT="34290" marB="34290"/>
                </a:tc>
                <a:tc>
                  <a:txBody>
                    <a:bodyPr/>
                    <a:lstStyle/>
                    <a:p>
                      <a:pPr marL="0" algn="l" defTabSz="914400" rtl="0" eaLnBrk="1" latinLnBrk="0" hangingPunct="1"/>
                      <a:endParaRPr lang="de-DE" sz="800" kern="1200">
                        <a:solidFill>
                          <a:schemeClr val="bg1"/>
                        </a:solidFill>
                        <a:latin typeface="+mn-lt"/>
                        <a:ea typeface="+mn-ea"/>
                        <a:cs typeface="+mn-cs"/>
                      </a:endParaRPr>
                    </a:p>
                    <a:p>
                      <a:pPr marL="0" lvl="1" algn="l" defTabSz="914400" rtl="0" eaLnBrk="1" latinLnBrk="0" hangingPunct="1"/>
                      <a:r>
                        <a:rPr lang="de-DE" sz="800" kern="1200">
                          <a:solidFill>
                            <a:schemeClr val="bg1"/>
                          </a:solidFill>
                          <a:latin typeface="+mn-lt"/>
                          <a:ea typeface="+mn-ea"/>
                          <a:cs typeface="+mn-cs"/>
                        </a:rPr>
                        <a:t>Validierung von JSON-Daten gegen vordefinierte Schemata in Web-APIs.</a:t>
                      </a:r>
                    </a:p>
                    <a:p>
                      <a:pPr marL="0" algn="l" defTabSz="914400" rtl="0" eaLnBrk="1" latinLnBrk="0" hangingPunct="1"/>
                      <a:endParaRPr lang="de-DE" sz="800" kern="1200">
                        <a:solidFill>
                          <a:schemeClr val="bg1"/>
                        </a:solidFill>
                        <a:latin typeface="+mn-lt"/>
                        <a:ea typeface="+mn-ea"/>
                        <a:cs typeface="+mn-cs"/>
                      </a:endParaRPr>
                    </a:p>
                  </a:txBody>
                  <a:tcPr marL="68580" marR="68580" marT="34290" marB="34290"/>
                </a:tc>
                <a:extLst>
                  <a:ext uri="{0D108BD9-81ED-4DB2-BD59-A6C34878D82A}">
                    <a16:rowId xmlns:a16="http://schemas.microsoft.com/office/drawing/2014/main" val="1902171943"/>
                  </a:ext>
                </a:extLst>
              </a:tr>
              <a:tr h="5257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000" b="1" kern="1200">
                          <a:solidFill>
                            <a:schemeClr val="bg1"/>
                          </a:solidFill>
                          <a:effectLst/>
                          <a:latin typeface="+mn-lt"/>
                          <a:ea typeface="+mn-ea"/>
                          <a:cs typeface="+mn-cs"/>
                        </a:rPr>
                        <a:t>Jinja2</a:t>
                      </a:r>
                    </a:p>
                    <a:p>
                      <a:endParaRPr lang="de-DE" sz="1000" b="1">
                        <a:solidFill>
                          <a:schemeClr val="bg1"/>
                        </a:solidFill>
                      </a:endParaRPr>
                    </a:p>
                  </a:txBody>
                  <a:tcPr marL="68580" marR="68580" marT="34290" marB="34290"/>
                </a:tc>
                <a:tc>
                  <a:txBody>
                    <a:bodyPr/>
                    <a:lstStyle/>
                    <a:p>
                      <a:pPr marL="0" algn="l" defTabSz="914400" rtl="0" eaLnBrk="1" latinLnBrk="0" hangingPunct="1"/>
                      <a:r>
                        <a:rPr lang="de-DE" sz="800" kern="1200">
                          <a:solidFill>
                            <a:schemeClr val="bg1"/>
                          </a:solidFill>
                          <a:latin typeface="+mn-lt"/>
                          <a:ea typeface="+mn-ea"/>
                          <a:cs typeface="+mn-cs"/>
                        </a:rPr>
                        <a:t>Jinja2 ist ein Template-Engine für Python, die es ermöglicht, HTML, XML oder andere textbasierte Formate dynamisch zu generieren</a:t>
                      </a:r>
                    </a:p>
                  </a:txBody>
                  <a:tcPr marL="68580" marR="68580" marT="34290" marB="34290"/>
                </a:tc>
                <a:tc>
                  <a:txBody>
                    <a:bodyPr/>
                    <a:lstStyle/>
                    <a:p>
                      <a:pPr marL="0" lvl="1" algn="l" defTabSz="914400" rtl="0" eaLnBrk="1" latinLnBrk="0" hangingPunct="1"/>
                      <a:r>
                        <a:rPr lang="de-DE" sz="800" kern="1200">
                          <a:solidFill>
                            <a:schemeClr val="bg1"/>
                          </a:solidFill>
                          <a:latin typeface="+mn-lt"/>
                          <a:ea typeface="+mn-ea"/>
                          <a:cs typeface="+mn-cs"/>
                        </a:rPr>
                        <a:t>Flexibel, leistungsstark, unterstützt komplexe Logik innerhalb von Templates.</a:t>
                      </a:r>
                    </a:p>
                    <a:p>
                      <a:pPr marL="0" algn="l" defTabSz="914400" rtl="0" eaLnBrk="1" latinLnBrk="0" hangingPunct="1"/>
                      <a:endParaRPr lang="de-DE" sz="800" kern="1200">
                        <a:solidFill>
                          <a:schemeClr val="bg1"/>
                        </a:solidFill>
                        <a:latin typeface="+mn-lt"/>
                        <a:ea typeface="+mn-ea"/>
                        <a:cs typeface="+mn-cs"/>
                      </a:endParaRPr>
                    </a:p>
                  </a:txBody>
                  <a:tcPr marL="68580" marR="68580" marT="34290" marB="34290"/>
                </a:tc>
                <a:tc>
                  <a:txBody>
                    <a:bodyPr/>
                    <a:lstStyle/>
                    <a:p>
                      <a:pPr marL="0" algn="l" defTabSz="914400" rtl="0" eaLnBrk="1" latinLnBrk="0" hangingPunct="1"/>
                      <a:endParaRPr lang="de-DE" sz="800" kern="1200">
                        <a:solidFill>
                          <a:schemeClr val="bg1"/>
                        </a:solidFill>
                        <a:latin typeface="+mn-lt"/>
                        <a:ea typeface="+mn-ea"/>
                        <a:cs typeface="+mn-cs"/>
                      </a:endParaRPr>
                    </a:p>
                    <a:p>
                      <a:pPr marL="0" lvl="1" algn="l" defTabSz="914400" rtl="0" eaLnBrk="1" latinLnBrk="0" hangingPunct="1"/>
                      <a:r>
                        <a:rPr lang="de-DE" sz="800" kern="1200">
                          <a:solidFill>
                            <a:schemeClr val="bg1"/>
                          </a:solidFill>
                          <a:latin typeface="+mn-lt"/>
                          <a:ea typeface="+mn-ea"/>
                          <a:cs typeface="+mn-cs"/>
                        </a:rPr>
                        <a:t>Dynamische Generierung von HTML-Seiten basierend auf Benutzereingaben.</a:t>
                      </a:r>
                    </a:p>
                    <a:p>
                      <a:pPr marL="0" algn="l" defTabSz="914400" rtl="0" eaLnBrk="1" latinLnBrk="0" hangingPunct="1"/>
                      <a:endParaRPr lang="de-DE" sz="800" kern="1200">
                        <a:solidFill>
                          <a:schemeClr val="bg1"/>
                        </a:solidFill>
                        <a:latin typeface="+mn-lt"/>
                        <a:ea typeface="+mn-ea"/>
                        <a:cs typeface="+mn-cs"/>
                      </a:endParaRPr>
                    </a:p>
                  </a:txBody>
                  <a:tcPr marL="68580" marR="68580" marT="34290" marB="34290"/>
                </a:tc>
                <a:extLst>
                  <a:ext uri="{0D108BD9-81ED-4DB2-BD59-A6C34878D82A}">
                    <a16:rowId xmlns:a16="http://schemas.microsoft.com/office/drawing/2014/main" val="2370317251"/>
                  </a:ext>
                </a:extLst>
              </a:tr>
              <a:tr h="4114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000" b="1" kern="1200" err="1">
                          <a:solidFill>
                            <a:schemeClr val="bg1"/>
                          </a:solidFill>
                          <a:effectLst/>
                          <a:latin typeface="+mn-lt"/>
                          <a:ea typeface="+mn-ea"/>
                          <a:cs typeface="+mn-cs"/>
                        </a:rPr>
                        <a:t>Markdown</a:t>
                      </a:r>
                      <a:endParaRPr lang="de-DE" sz="1000" b="1" kern="1200">
                        <a:solidFill>
                          <a:schemeClr val="bg1"/>
                        </a:solidFill>
                        <a:effectLst/>
                        <a:latin typeface="+mn-lt"/>
                        <a:ea typeface="+mn-ea"/>
                        <a:cs typeface="+mn-cs"/>
                      </a:endParaRPr>
                    </a:p>
                    <a:p>
                      <a:endParaRPr lang="de-DE" sz="1000" b="1">
                        <a:solidFill>
                          <a:schemeClr val="bg1"/>
                        </a:solidFill>
                      </a:endParaRPr>
                    </a:p>
                  </a:txBody>
                  <a:tcPr marL="68580" marR="68580" marT="34290" marB="34290"/>
                </a:tc>
                <a:tc>
                  <a:txBody>
                    <a:bodyPr/>
                    <a:lstStyle/>
                    <a:p>
                      <a:pPr marL="0" algn="l" defTabSz="914400" rtl="0" eaLnBrk="1" latinLnBrk="0" hangingPunct="1"/>
                      <a:r>
                        <a:rPr lang="de-DE" sz="800" kern="1200" err="1">
                          <a:solidFill>
                            <a:schemeClr val="bg1"/>
                          </a:solidFill>
                          <a:latin typeface="+mn-lt"/>
                          <a:ea typeface="+mn-ea"/>
                          <a:cs typeface="+mn-cs"/>
                        </a:rPr>
                        <a:t>Markdown</a:t>
                      </a:r>
                      <a:r>
                        <a:rPr lang="de-DE" sz="800" kern="1200">
                          <a:solidFill>
                            <a:schemeClr val="bg1"/>
                          </a:solidFill>
                          <a:latin typeface="+mn-lt"/>
                          <a:ea typeface="+mn-ea"/>
                          <a:cs typeface="+mn-cs"/>
                        </a:rPr>
                        <a:t> ist eine leichtgewichtige Markup-Sprache zur Formatierung von Text. Es wird häufig für Dokumentationen, Blogs und Foren verwendet</a:t>
                      </a:r>
                    </a:p>
                  </a:txBody>
                  <a:tcPr marL="68580" marR="68580" marT="34290" marB="34290"/>
                </a:tc>
                <a:tc>
                  <a:txBody>
                    <a:bodyPr/>
                    <a:lstStyle/>
                    <a:p>
                      <a:pPr marL="0" algn="l" defTabSz="914400" rtl="0" eaLnBrk="1" latinLnBrk="0" hangingPunct="1"/>
                      <a:r>
                        <a:rPr lang="de-DE" sz="800" kern="1200">
                          <a:solidFill>
                            <a:schemeClr val="bg1"/>
                          </a:solidFill>
                          <a:latin typeface="+mn-lt"/>
                          <a:ea typeface="+mn-ea"/>
                          <a:cs typeface="+mn-cs"/>
                        </a:rPr>
                        <a:t>Einfach zu lernen und zu verwenden, weit verbreitet, unterstützt durch viele Plattformen.</a:t>
                      </a:r>
                    </a:p>
                  </a:txBody>
                  <a:tcPr marL="68580" marR="68580" marT="34290" marB="34290"/>
                </a:tc>
                <a:tc>
                  <a:txBody>
                    <a:bodyPr/>
                    <a:lstStyle/>
                    <a:p>
                      <a:pPr marL="0" algn="l" defTabSz="914400" rtl="0" eaLnBrk="1" latinLnBrk="0" hangingPunct="1"/>
                      <a:r>
                        <a:rPr lang="de-DE" sz="800" kern="1200">
                          <a:solidFill>
                            <a:schemeClr val="bg1"/>
                          </a:solidFill>
                          <a:latin typeface="+mn-lt"/>
                          <a:ea typeface="+mn-ea"/>
                          <a:cs typeface="+mn-cs"/>
                        </a:rPr>
                        <a:t>Schreiben von Dokumentationen für Softwareprojekte</a:t>
                      </a:r>
                    </a:p>
                  </a:txBody>
                  <a:tcPr marL="68580" marR="68580" marT="34290" marB="34290"/>
                </a:tc>
                <a:extLst>
                  <a:ext uri="{0D108BD9-81ED-4DB2-BD59-A6C34878D82A}">
                    <a16:rowId xmlns:a16="http://schemas.microsoft.com/office/drawing/2014/main" val="183023911"/>
                  </a:ext>
                </a:extLst>
              </a:tr>
              <a:tr h="5257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000" b="1" kern="1200" err="1">
                          <a:solidFill>
                            <a:schemeClr val="bg1"/>
                          </a:solidFill>
                          <a:effectLst/>
                          <a:latin typeface="+mn-lt"/>
                          <a:ea typeface="+mn-ea"/>
                          <a:cs typeface="+mn-cs"/>
                        </a:rPr>
                        <a:t>LaTeX</a:t>
                      </a:r>
                      <a:endParaRPr lang="de-DE" sz="1000" b="1" kern="1200">
                        <a:solidFill>
                          <a:schemeClr val="bg1"/>
                        </a:solidFill>
                        <a:effectLst/>
                        <a:latin typeface="+mn-lt"/>
                        <a:ea typeface="+mn-ea"/>
                        <a:cs typeface="+mn-cs"/>
                      </a:endParaRPr>
                    </a:p>
                    <a:p>
                      <a:endParaRPr lang="de-DE" sz="1000" b="1">
                        <a:solidFill>
                          <a:schemeClr val="bg1"/>
                        </a:solidFill>
                      </a:endParaRPr>
                    </a:p>
                  </a:txBody>
                  <a:tcPr marL="68580" marR="68580" marT="34290" marB="34290"/>
                </a:tc>
                <a:tc>
                  <a:txBody>
                    <a:bodyPr/>
                    <a:lstStyle/>
                    <a:p>
                      <a:pPr marL="0" algn="l" defTabSz="914400" rtl="0" eaLnBrk="1" latinLnBrk="0" hangingPunct="1"/>
                      <a:r>
                        <a:rPr lang="de-DE" sz="800" kern="1200" err="1">
                          <a:solidFill>
                            <a:schemeClr val="bg1"/>
                          </a:solidFill>
                          <a:latin typeface="+mn-lt"/>
                          <a:ea typeface="+mn-ea"/>
                          <a:cs typeface="+mn-cs"/>
                        </a:rPr>
                        <a:t>LaTeX</a:t>
                      </a:r>
                      <a:r>
                        <a:rPr lang="de-DE" sz="800" kern="1200">
                          <a:solidFill>
                            <a:schemeClr val="bg1"/>
                          </a:solidFill>
                          <a:latin typeface="+mn-lt"/>
                          <a:ea typeface="+mn-ea"/>
                          <a:cs typeface="+mn-cs"/>
                        </a:rPr>
                        <a:t> ist ein Textsatzsystem, das häufig für wissenschaftliche Arbeiten und technische Dokumentationen verwendet wird. Es ermöglicht die Erstellung von komplexen Dokumenten mit mathematischen Formeln und Referenzen</a:t>
                      </a:r>
                    </a:p>
                  </a:txBody>
                  <a:tcPr marL="68580" marR="68580" marT="34290" marB="34290"/>
                </a:tc>
                <a:tc>
                  <a:txBody>
                    <a:bodyPr/>
                    <a:lstStyle/>
                    <a:p>
                      <a:pPr marL="0" lvl="1" algn="l" defTabSz="914400" rtl="0" eaLnBrk="1" latinLnBrk="0" hangingPunct="1"/>
                      <a:r>
                        <a:rPr lang="de-DE" sz="800" kern="1200">
                          <a:solidFill>
                            <a:schemeClr val="bg1"/>
                          </a:solidFill>
                          <a:latin typeface="+mn-lt"/>
                          <a:ea typeface="+mn-ea"/>
                          <a:cs typeface="+mn-cs"/>
                        </a:rPr>
                        <a:t>Hohe Qualität des Outputs, umfangreiche Unterstützung für mathematische Notationen und Referenzen.</a:t>
                      </a:r>
                    </a:p>
                    <a:p>
                      <a:pPr marL="0" algn="l" defTabSz="914400" rtl="0" eaLnBrk="1" latinLnBrk="0" hangingPunct="1"/>
                      <a:endParaRPr lang="de-DE" sz="800" kern="1200">
                        <a:solidFill>
                          <a:schemeClr val="bg1"/>
                        </a:solidFill>
                        <a:latin typeface="+mn-lt"/>
                        <a:ea typeface="+mn-ea"/>
                        <a:cs typeface="+mn-cs"/>
                      </a:endParaRPr>
                    </a:p>
                  </a:txBody>
                  <a:tcPr marL="68580" marR="68580" marT="34290" marB="34290"/>
                </a:tc>
                <a:tc>
                  <a:txBody>
                    <a:bodyPr/>
                    <a:lstStyle/>
                    <a:p>
                      <a:pPr marL="0" algn="l" defTabSz="914400" rtl="0" eaLnBrk="1" latinLnBrk="0" hangingPunct="1"/>
                      <a:r>
                        <a:rPr lang="de-DE" sz="800" kern="1200">
                          <a:solidFill>
                            <a:schemeClr val="bg1"/>
                          </a:solidFill>
                          <a:latin typeface="+mn-lt"/>
                          <a:ea typeface="+mn-ea"/>
                          <a:cs typeface="+mn-cs"/>
                        </a:rPr>
                        <a:t>Erstellung von wissenschaftlichen Artikeln und Dissertationen</a:t>
                      </a:r>
                    </a:p>
                  </a:txBody>
                  <a:tcPr marL="68580" marR="68580" marT="34290" marB="34290"/>
                </a:tc>
                <a:extLst>
                  <a:ext uri="{0D108BD9-81ED-4DB2-BD59-A6C34878D82A}">
                    <a16:rowId xmlns:a16="http://schemas.microsoft.com/office/drawing/2014/main" val="4111399972"/>
                  </a:ext>
                </a:extLst>
              </a:tr>
              <a:tr h="54181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000" b="1" kern="1200">
                          <a:solidFill>
                            <a:schemeClr val="bg1"/>
                          </a:solidFill>
                          <a:effectLst/>
                          <a:latin typeface="+mn-lt"/>
                          <a:ea typeface="+mn-ea"/>
                          <a:cs typeface="+mn-cs"/>
                        </a:rPr>
                        <a:t>YAML</a:t>
                      </a:r>
                    </a:p>
                    <a:p>
                      <a:endParaRPr lang="de-DE" sz="1000" b="1">
                        <a:solidFill>
                          <a:schemeClr val="bg1"/>
                        </a:solidFill>
                      </a:endParaRPr>
                    </a:p>
                  </a:txBody>
                  <a:tcPr marL="68580" marR="68580" marT="34290" marB="34290"/>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de-DE" sz="800" kern="1200">
                          <a:solidFill>
                            <a:schemeClr val="bg1"/>
                          </a:solidFill>
                          <a:latin typeface="+mn-lt"/>
                          <a:ea typeface="+mn-ea"/>
                          <a:cs typeface="+mn-cs"/>
                        </a:rPr>
                        <a:t>YAML (YAML </a:t>
                      </a:r>
                      <a:r>
                        <a:rPr lang="de-DE" sz="800" kern="1200" err="1">
                          <a:solidFill>
                            <a:schemeClr val="bg1"/>
                          </a:solidFill>
                          <a:latin typeface="+mn-lt"/>
                          <a:ea typeface="+mn-ea"/>
                          <a:cs typeface="+mn-cs"/>
                        </a:rPr>
                        <a:t>Ain't</a:t>
                      </a:r>
                      <a:r>
                        <a:rPr lang="de-DE" sz="800" kern="1200">
                          <a:solidFill>
                            <a:schemeClr val="bg1"/>
                          </a:solidFill>
                          <a:latin typeface="+mn-lt"/>
                          <a:ea typeface="+mn-ea"/>
                          <a:cs typeface="+mn-cs"/>
                        </a:rPr>
                        <a:t> Markup Language) ist ein menschenlesbares Datenformat, das oft in Konfigurationsdateien verwendet wird.</a:t>
                      </a:r>
                    </a:p>
                    <a:p>
                      <a:pPr marL="0" lvl="1" algn="l" defTabSz="914400" rtl="0" eaLnBrk="1" latinLnBrk="0" hangingPunct="1"/>
                      <a:endParaRPr lang="de-DE" sz="800" kern="1200">
                        <a:solidFill>
                          <a:schemeClr val="bg1"/>
                        </a:solidFill>
                        <a:latin typeface="+mn-lt"/>
                        <a:ea typeface="+mn-ea"/>
                        <a:cs typeface="+mn-cs"/>
                      </a:endParaRPr>
                    </a:p>
                  </a:txBody>
                  <a:tcPr marL="68580" marR="68580" marT="34290" marB="34290"/>
                </a:tc>
                <a:tc>
                  <a:txBody>
                    <a:bodyPr/>
                    <a:lstStyle/>
                    <a:p>
                      <a:pPr marL="0" lvl="1" algn="l" defTabSz="914400" rtl="0" eaLnBrk="1" latinLnBrk="0" hangingPunct="1"/>
                      <a:r>
                        <a:rPr lang="de-DE" sz="800" kern="1200">
                          <a:solidFill>
                            <a:schemeClr val="bg1"/>
                          </a:solidFill>
                          <a:latin typeface="+mn-lt"/>
                          <a:ea typeface="+mn-ea"/>
                          <a:cs typeface="+mn-cs"/>
                        </a:rPr>
                        <a:t>Einfach zu lesen und zu schreiben, unterstützt komplexe Datenstrukturen.</a:t>
                      </a:r>
                    </a:p>
                  </a:txBody>
                  <a:tcPr marL="68580" marR="68580" marT="34290" marB="34290"/>
                </a:tc>
                <a:tc>
                  <a:txBody>
                    <a:bodyPr/>
                    <a:lstStyle/>
                    <a:p>
                      <a:pPr marL="0" algn="l" defTabSz="914400" rtl="0" eaLnBrk="1" latinLnBrk="0" hangingPunct="1"/>
                      <a:r>
                        <a:rPr lang="de-DE" sz="800" kern="1200">
                          <a:solidFill>
                            <a:schemeClr val="bg1"/>
                          </a:solidFill>
                          <a:latin typeface="+mn-lt"/>
                          <a:ea typeface="+mn-ea"/>
                          <a:cs typeface="+mn-cs"/>
                        </a:rPr>
                        <a:t>Konfigurationsdateien für Anwendungen und Dienste</a:t>
                      </a:r>
                    </a:p>
                  </a:txBody>
                  <a:tcPr marL="68580" marR="68580" marT="34290" marB="34290"/>
                </a:tc>
                <a:extLst>
                  <a:ext uri="{0D108BD9-81ED-4DB2-BD59-A6C34878D82A}">
                    <a16:rowId xmlns:a16="http://schemas.microsoft.com/office/drawing/2014/main" val="2825363643"/>
                  </a:ext>
                </a:extLst>
              </a:tr>
            </a:tbl>
          </a:graphicData>
        </a:graphic>
      </p:graphicFrame>
    </p:spTree>
    <p:extLst>
      <p:ext uri="{BB962C8B-B14F-4D97-AF65-F5344CB8AC3E}">
        <p14:creationId xmlns:p14="http://schemas.microsoft.com/office/powerpoint/2010/main" val="107209193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5ED9C3A-3E95-AED9-768C-9AA1F41FCD95}"/>
              </a:ext>
            </a:extLst>
          </p:cNvPr>
          <p:cNvSpPr>
            <a:spLocks noGrp="1"/>
          </p:cNvSpPr>
          <p:nvPr>
            <p:ph type="title"/>
          </p:nvPr>
        </p:nvSpPr>
        <p:spPr/>
        <p:txBody>
          <a:bodyPr/>
          <a:lstStyle/>
          <a:p>
            <a:r>
              <a:rPr lang="de-DE"/>
              <a:t>Möglicher System PROMPT? Was sagt ihr?</a:t>
            </a:r>
          </a:p>
        </p:txBody>
      </p:sp>
      <p:pic>
        <p:nvPicPr>
          <p:cNvPr id="5" name="Grafik 4">
            <a:extLst>
              <a:ext uri="{FF2B5EF4-FFF2-40B4-BE49-F238E27FC236}">
                <a16:creationId xmlns:a16="http://schemas.microsoft.com/office/drawing/2014/main" id="{E1F66313-6FDC-D06C-49F4-13A889623652}"/>
              </a:ext>
            </a:extLst>
          </p:cNvPr>
          <p:cNvPicPr>
            <a:picLocks noChangeAspect="1"/>
          </p:cNvPicPr>
          <p:nvPr/>
        </p:nvPicPr>
        <p:blipFill>
          <a:blip r:embed="rId2"/>
          <a:stretch>
            <a:fillRect/>
          </a:stretch>
        </p:blipFill>
        <p:spPr>
          <a:xfrm>
            <a:off x="5836754" y="5143500"/>
            <a:ext cx="5829300" cy="4248202"/>
          </a:xfrm>
          <a:prstGeom prst="rect">
            <a:avLst/>
          </a:prstGeom>
        </p:spPr>
      </p:pic>
      <p:pic>
        <p:nvPicPr>
          <p:cNvPr id="6" name="Grafik 5">
            <a:extLst>
              <a:ext uri="{FF2B5EF4-FFF2-40B4-BE49-F238E27FC236}">
                <a16:creationId xmlns:a16="http://schemas.microsoft.com/office/drawing/2014/main" id="{E7A914A8-0C23-87CE-4D2D-C8EF841E53AA}"/>
              </a:ext>
            </a:extLst>
          </p:cNvPr>
          <p:cNvPicPr>
            <a:picLocks noChangeAspect="1"/>
          </p:cNvPicPr>
          <p:nvPr/>
        </p:nvPicPr>
        <p:blipFill>
          <a:blip r:embed="rId3"/>
          <a:stretch>
            <a:fillRect/>
          </a:stretch>
        </p:blipFill>
        <p:spPr>
          <a:xfrm>
            <a:off x="-101876" y="5143500"/>
            <a:ext cx="5829300" cy="1834219"/>
          </a:xfrm>
          <a:prstGeom prst="rect">
            <a:avLst/>
          </a:prstGeom>
        </p:spPr>
      </p:pic>
      <p:graphicFrame>
        <p:nvGraphicFramePr>
          <p:cNvPr id="7" name="Tabelle 6">
            <a:extLst>
              <a:ext uri="{FF2B5EF4-FFF2-40B4-BE49-F238E27FC236}">
                <a16:creationId xmlns:a16="http://schemas.microsoft.com/office/drawing/2014/main" id="{02A6B0A6-0046-D394-4E8B-7175C222183C}"/>
              </a:ext>
            </a:extLst>
          </p:cNvPr>
          <p:cNvGraphicFramePr>
            <a:graphicFrameLocks noGrp="1"/>
          </p:cNvGraphicFramePr>
          <p:nvPr/>
        </p:nvGraphicFramePr>
        <p:xfrm>
          <a:off x="311700" y="1158467"/>
          <a:ext cx="8713031" cy="3844290"/>
        </p:xfrm>
        <a:graphic>
          <a:graphicData uri="http://schemas.openxmlformats.org/drawingml/2006/table">
            <a:tbl>
              <a:tblPr firstRow="1" bandRow="1">
                <a:tableStyleId>{5C22544A-7EE6-4342-B048-85BDC9FD1C3A}</a:tableStyleId>
              </a:tblPr>
              <a:tblGrid>
                <a:gridCol w="1079778">
                  <a:extLst>
                    <a:ext uri="{9D8B030D-6E8A-4147-A177-3AD203B41FA5}">
                      <a16:colId xmlns:a16="http://schemas.microsoft.com/office/drawing/2014/main" val="4144731473"/>
                    </a:ext>
                  </a:extLst>
                </a:gridCol>
                <a:gridCol w="7633253">
                  <a:extLst>
                    <a:ext uri="{9D8B030D-6E8A-4147-A177-3AD203B41FA5}">
                      <a16:colId xmlns:a16="http://schemas.microsoft.com/office/drawing/2014/main" val="3507910228"/>
                    </a:ext>
                  </a:extLst>
                </a:gridCol>
              </a:tblGrid>
              <a:tr h="480060">
                <a:tc>
                  <a:txBody>
                    <a:bodyPr/>
                    <a:lstStyle/>
                    <a:p>
                      <a:r>
                        <a:rPr lang="de-DE" sz="900" b="1" i="0" u="none" strike="noStrike" cap="none" err="1">
                          <a:solidFill>
                            <a:srgbClr val="FB0007"/>
                          </a:solidFill>
                          <a:effectLst/>
                          <a:latin typeface="Helvetica" pitchFamily="2" charset="0"/>
                          <a:ea typeface="+mn-ea"/>
                          <a:cs typeface="+mn-cs"/>
                          <a:sym typeface="Arial"/>
                        </a:rPr>
                        <a:t>Role</a:t>
                      </a:r>
                      <a:r>
                        <a:rPr lang="de-DE" sz="900" b="1" i="0" u="none" strike="noStrike" cap="none">
                          <a:solidFill>
                            <a:srgbClr val="FB0007"/>
                          </a:solidFill>
                          <a:effectLst/>
                          <a:latin typeface="Helvetica" pitchFamily="2" charset="0"/>
                          <a:ea typeface="+mn-ea"/>
                          <a:cs typeface="+mn-cs"/>
                          <a:sym typeface="Arial"/>
                        </a:rPr>
                        <a:t> and Goal</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de-DE" sz="900" err="1">
                          <a:solidFill>
                            <a:srgbClr val="FB0007"/>
                          </a:solidFill>
                          <a:effectLst/>
                          <a:latin typeface="Helvetica" pitchFamily="2" charset="0"/>
                        </a:rPr>
                        <a:t>Your</a:t>
                      </a:r>
                      <a:r>
                        <a:rPr lang="de-DE" sz="900">
                          <a:solidFill>
                            <a:srgbClr val="FB0007"/>
                          </a:solidFill>
                          <a:effectLst/>
                          <a:latin typeface="Helvetica" pitchFamily="2" charset="0"/>
                        </a:rPr>
                        <a:t> </a:t>
                      </a:r>
                      <a:r>
                        <a:rPr lang="de-DE" sz="900" err="1">
                          <a:solidFill>
                            <a:srgbClr val="FB0007"/>
                          </a:solidFill>
                          <a:effectLst/>
                          <a:latin typeface="Helvetica" pitchFamily="2" charset="0"/>
                        </a:rPr>
                        <a:t>name</a:t>
                      </a:r>
                      <a:r>
                        <a:rPr lang="de-DE" sz="900">
                          <a:solidFill>
                            <a:srgbClr val="FB0007"/>
                          </a:solidFill>
                          <a:effectLst/>
                          <a:latin typeface="Helvetica" pitchFamily="2" charset="0"/>
                        </a:rPr>
                        <a:t> </a:t>
                      </a:r>
                      <a:r>
                        <a:rPr lang="de-DE" sz="900" err="1">
                          <a:solidFill>
                            <a:srgbClr val="FB0007"/>
                          </a:solidFill>
                          <a:effectLst/>
                          <a:latin typeface="Helvetica" pitchFamily="2" charset="0"/>
                        </a:rPr>
                        <a:t>is</a:t>
                      </a:r>
                      <a:r>
                        <a:rPr lang="de-DE" sz="900">
                          <a:solidFill>
                            <a:srgbClr val="FB0007"/>
                          </a:solidFill>
                          <a:effectLst/>
                          <a:latin typeface="Helvetica" pitchFamily="2" charset="0"/>
                        </a:rPr>
                        <a:t> "</a:t>
                      </a:r>
                      <a:r>
                        <a:rPr lang="de-DE" sz="900" err="1">
                          <a:solidFill>
                            <a:srgbClr val="FB0007"/>
                          </a:solidFill>
                          <a:effectLst/>
                          <a:latin typeface="Helvetica" pitchFamily="2" charset="0"/>
                        </a:rPr>
                        <a:t>TutorGPT</a:t>
                      </a:r>
                      <a:r>
                        <a:rPr lang="de-DE" sz="900">
                          <a:solidFill>
                            <a:srgbClr val="FB0007"/>
                          </a:solidFill>
                          <a:effectLst/>
                          <a:latin typeface="Helvetica" pitchFamily="2" charset="0"/>
                        </a:rPr>
                        <a:t>". </a:t>
                      </a:r>
                      <a:r>
                        <a:rPr lang="de-DE" sz="900" err="1">
                          <a:solidFill>
                            <a:srgbClr val="FB0007"/>
                          </a:solidFill>
                          <a:effectLst/>
                          <a:latin typeface="Helvetica" pitchFamily="2" charset="0"/>
                        </a:rPr>
                        <a:t>You</a:t>
                      </a:r>
                      <a:r>
                        <a:rPr lang="de-DE" sz="900">
                          <a:solidFill>
                            <a:srgbClr val="FB0007"/>
                          </a:solidFill>
                          <a:effectLst/>
                          <a:latin typeface="Helvetica" pitchFamily="2" charset="0"/>
                        </a:rPr>
                        <a:t> </a:t>
                      </a:r>
                      <a:r>
                        <a:rPr lang="de-DE" sz="900" err="1">
                          <a:solidFill>
                            <a:srgbClr val="FB0007"/>
                          </a:solidFill>
                          <a:effectLst/>
                          <a:latin typeface="Helvetica" pitchFamily="2" charset="0"/>
                        </a:rPr>
                        <a:t>are</a:t>
                      </a:r>
                      <a:r>
                        <a:rPr lang="de-DE" sz="900">
                          <a:solidFill>
                            <a:srgbClr val="FB0007"/>
                          </a:solidFill>
                          <a:effectLst/>
                          <a:latin typeface="Helvetica" pitchFamily="2" charset="0"/>
                        </a:rPr>
                        <a:t> an </a:t>
                      </a:r>
                      <a:r>
                        <a:rPr lang="de-DE" sz="900" err="1">
                          <a:solidFill>
                            <a:srgbClr val="FB0007"/>
                          </a:solidFill>
                          <a:effectLst/>
                          <a:latin typeface="Helvetica" pitchFamily="2" charset="0"/>
                        </a:rPr>
                        <a:t>upbeat</a:t>
                      </a:r>
                      <a:r>
                        <a:rPr lang="de-DE" sz="900">
                          <a:solidFill>
                            <a:srgbClr val="FB0007"/>
                          </a:solidFill>
                          <a:effectLst/>
                          <a:latin typeface="Helvetica" pitchFamily="2" charset="0"/>
                        </a:rPr>
                        <a:t> and </a:t>
                      </a:r>
                      <a:r>
                        <a:rPr lang="de-DE" sz="900" err="1">
                          <a:solidFill>
                            <a:srgbClr val="FB0007"/>
                          </a:solidFill>
                          <a:effectLst/>
                          <a:latin typeface="Helvetica" pitchFamily="2" charset="0"/>
                        </a:rPr>
                        <a:t>encouraging</a:t>
                      </a:r>
                      <a:r>
                        <a:rPr lang="de-DE" sz="900">
                          <a:solidFill>
                            <a:srgbClr val="FB0007"/>
                          </a:solidFill>
                          <a:effectLst/>
                          <a:latin typeface="Helvetica" pitchFamily="2" charset="0"/>
                        </a:rPr>
                        <a:t> </a:t>
                      </a:r>
                      <a:r>
                        <a:rPr lang="de-DE" sz="900" err="1">
                          <a:solidFill>
                            <a:srgbClr val="FB0007"/>
                          </a:solidFill>
                          <a:effectLst/>
                          <a:latin typeface="Helvetica" pitchFamily="2" charset="0"/>
                        </a:rPr>
                        <a:t>tutor</a:t>
                      </a:r>
                      <a:r>
                        <a:rPr lang="de-DE" sz="900">
                          <a:solidFill>
                            <a:srgbClr val="FB0007"/>
                          </a:solidFill>
                          <a:effectLst/>
                          <a:latin typeface="Helvetica" pitchFamily="2" charset="0"/>
                        </a:rPr>
                        <a:t> </a:t>
                      </a:r>
                      <a:r>
                        <a:rPr lang="de-DE" sz="900" err="1">
                          <a:solidFill>
                            <a:srgbClr val="FB0007"/>
                          </a:solidFill>
                          <a:effectLst/>
                          <a:latin typeface="Helvetica" pitchFamily="2" charset="0"/>
                        </a:rPr>
                        <a:t>for</a:t>
                      </a:r>
                      <a:r>
                        <a:rPr lang="de-DE" sz="900">
                          <a:solidFill>
                            <a:srgbClr val="FB0007"/>
                          </a:solidFill>
                          <a:effectLst/>
                          <a:latin typeface="Helvetica" pitchFamily="2" charset="0"/>
                        </a:rPr>
                        <a:t> Distributed Systems. </a:t>
                      </a:r>
                      <a:r>
                        <a:rPr lang="de-DE" sz="900" err="1">
                          <a:solidFill>
                            <a:srgbClr val="FB0007"/>
                          </a:solidFill>
                          <a:effectLst/>
                          <a:latin typeface="Helvetica" pitchFamily="2" charset="0"/>
                        </a:rPr>
                        <a:t>You</a:t>
                      </a:r>
                      <a:r>
                        <a:rPr lang="de-DE" sz="900">
                          <a:solidFill>
                            <a:srgbClr val="FB0007"/>
                          </a:solidFill>
                          <a:effectLst/>
                          <a:latin typeface="Helvetica" pitchFamily="2" charset="0"/>
                        </a:rPr>
                        <a:t> </a:t>
                      </a:r>
                      <a:r>
                        <a:rPr lang="de-DE" sz="900" err="1">
                          <a:solidFill>
                            <a:srgbClr val="FB0007"/>
                          </a:solidFill>
                          <a:effectLst/>
                          <a:latin typeface="Helvetica" pitchFamily="2" charset="0"/>
                        </a:rPr>
                        <a:t>help</a:t>
                      </a:r>
                      <a:r>
                        <a:rPr lang="de-DE" sz="900">
                          <a:solidFill>
                            <a:srgbClr val="FB0007"/>
                          </a:solidFill>
                          <a:effectLst/>
                          <a:latin typeface="Helvetica" pitchFamily="2" charset="0"/>
                        </a:rPr>
                        <a:t> </a:t>
                      </a:r>
                      <a:r>
                        <a:rPr lang="de-DE" sz="900" err="1">
                          <a:solidFill>
                            <a:srgbClr val="FB0007"/>
                          </a:solidFill>
                          <a:effectLst/>
                          <a:latin typeface="Helvetica" pitchFamily="2" charset="0"/>
                        </a:rPr>
                        <a:t>students</a:t>
                      </a:r>
                      <a:r>
                        <a:rPr lang="de-DE" sz="900">
                          <a:solidFill>
                            <a:srgbClr val="FB0007"/>
                          </a:solidFill>
                          <a:effectLst/>
                          <a:latin typeface="Helvetica" pitchFamily="2" charset="0"/>
                        </a:rPr>
                        <a:t> </a:t>
                      </a:r>
                      <a:r>
                        <a:rPr lang="de-DE" sz="900" err="1">
                          <a:solidFill>
                            <a:srgbClr val="FB0007"/>
                          </a:solidFill>
                          <a:effectLst/>
                          <a:latin typeface="Helvetica" pitchFamily="2" charset="0"/>
                        </a:rPr>
                        <a:t>understand</a:t>
                      </a:r>
                      <a:r>
                        <a:rPr lang="de-DE" sz="900">
                          <a:solidFill>
                            <a:srgbClr val="FB0007"/>
                          </a:solidFill>
                          <a:effectLst/>
                          <a:latin typeface="Helvetica" pitchFamily="2" charset="0"/>
                        </a:rPr>
                        <a:t> </a:t>
                      </a:r>
                      <a:r>
                        <a:rPr lang="de-DE" sz="900" err="1">
                          <a:solidFill>
                            <a:srgbClr val="FB0007"/>
                          </a:solidFill>
                          <a:effectLst/>
                          <a:latin typeface="Helvetica" pitchFamily="2" charset="0"/>
                        </a:rPr>
                        <a:t>concepts</a:t>
                      </a:r>
                      <a:r>
                        <a:rPr lang="de-DE" sz="900">
                          <a:solidFill>
                            <a:srgbClr val="FB0007"/>
                          </a:solidFill>
                          <a:effectLst/>
                          <a:latin typeface="Helvetica" pitchFamily="2" charset="0"/>
                        </a:rPr>
                        <a:t> </a:t>
                      </a:r>
                      <a:r>
                        <a:rPr lang="de-DE" sz="900" err="1">
                          <a:solidFill>
                            <a:srgbClr val="FB0007"/>
                          </a:solidFill>
                          <a:effectLst/>
                          <a:latin typeface="Helvetica" pitchFamily="2" charset="0"/>
                        </a:rPr>
                        <a:t>by</a:t>
                      </a:r>
                      <a:r>
                        <a:rPr lang="de-DE" sz="900">
                          <a:solidFill>
                            <a:srgbClr val="FB0007"/>
                          </a:solidFill>
                          <a:effectLst/>
                          <a:latin typeface="Helvetica" pitchFamily="2" charset="0"/>
                        </a:rPr>
                        <a:t> </a:t>
                      </a:r>
                      <a:r>
                        <a:rPr lang="de-DE" sz="900" err="1">
                          <a:solidFill>
                            <a:srgbClr val="FB0007"/>
                          </a:solidFill>
                          <a:effectLst/>
                          <a:latin typeface="Helvetica" pitchFamily="2" charset="0"/>
                        </a:rPr>
                        <a:t>explaining</a:t>
                      </a:r>
                      <a:endParaRPr lang="de-DE" sz="900">
                        <a:solidFill>
                          <a:srgbClr val="FB0007"/>
                        </a:solidFill>
                        <a:effectLst/>
                        <a:latin typeface="Helvetica" pitchFamily="2" charset="0"/>
                      </a:endParaRPr>
                    </a:p>
                    <a:p>
                      <a:r>
                        <a:rPr lang="de-DE" sz="900" err="1">
                          <a:solidFill>
                            <a:srgbClr val="FB0007"/>
                          </a:solidFill>
                          <a:effectLst/>
                          <a:latin typeface="Helvetica" pitchFamily="2" charset="0"/>
                        </a:rPr>
                        <a:t>ideas</a:t>
                      </a:r>
                      <a:r>
                        <a:rPr lang="de-DE" sz="900">
                          <a:solidFill>
                            <a:srgbClr val="FB0007"/>
                          </a:solidFill>
                          <a:effectLst/>
                          <a:latin typeface="Helvetica" pitchFamily="2" charset="0"/>
                        </a:rPr>
                        <a:t> and </a:t>
                      </a:r>
                      <a:r>
                        <a:rPr lang="de-DE" sz="900" err="1">
                          <a:solidFill>
                            <a:srgbClr val="FB0007"/>
                          </a:solidFill>
                          <a:effectLst/>
                          <a:latin typeface="Helvetica" pitchFamily="2" charset="0"/>
                        </a:rPr>
                        <a:t>answering</a:t>
                      </a:r>
                      <a:r>
                        <a:rPr lang="de-DE" sz="900">
                          <a:solidFill>
                            <a:srgbClr val="FB0007"/>
                          </a:solidFill>
                          <a:effectLst/>
                          <a:latin typeface="Helvetica" pitchFamily="2" charset="0"/>
                        </a:rPr>
                        <a:t> </a:t>
                      </a:r>
                      <a:r>
                        <a:rPr lang="de-DE" sz="900" err="1">
                          <a:solidFill>
                            <a:srgbClr val="FB0007"/>
                          </a:solidFill>
                          <a:effectLst/>
                          <a:latin typeface="Helvetica" pitchFamily="2" charset="0"/>
                        </a:rPr>
                        <a:t>questions</a:t>
                      </a:r>
                      <a:r>
                        <a:rPr lang="de-DE" sz="900">
                          <a:solidFill>
                            <a:srgbClr val="FB0007"/>
                          </a:solidFill>
                          <a:effectLst/>
                          <a:latin typeface="Helvetica" pitchFamily="2" charset="0"/>
                        </a:rPr>
                        <a:t>. </a:t>
                      </a:r>
                      <a:endParaRPr lang="de-DE" sz="90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04285188"/>
                  </a:ext>
                </a:extLst>
              </a:tr>
              <a:tr h="480060">
                <a:tc>
                  <a:txBody>
                    <a:bodyPr/>
                    <a:lstStyle/>
                    <a:p>
                      <a:r>
                        <a:rPr lang="de-DE" sz="900" b="0" i="0" u="none" strike="noStrike" cap="none" err="1">
                          <a:solidFill>
                            <a:srgbClr val="149FEC"/>
                          </a:solidFill>
                          <a:effectLst/>
                          <a:latin typeface="Helvetica" pitchFamily="2" charset="0"/>
                          <a:ea typeface="+mn-ea"/>
                          <a:cs typeface="+mn-cs"/>
                          <a:sym typeface="Arial"/>
                        </a:rPr>
                        <a:t>Step</a:t>
                      </a:r>
                      <a:r>
                        <a:rPr lang="de-DE" sz="900" b="0" i="0" u="none" strike="noStrike" cap="none">
                          <a:solidFill>
                            <a:srgbClr val="149FEC"/>
                          </a:solidFill>
                          <a:effectLst/>
                          <a:latin typeface="Helvetica" pitchFamily="2" charset="0"/>
                          <a:ea typeface="+mn-ea"/>
                          <a:cs typeface="+mn-cs"/>
                          <a:sym typeface="Arial"/>
                        </a:rPr>
                        <a:t> </a:t>
                      </a:r>
                      <a:r>
                        <a:rPr lang="de-DE" sz="900" b="0" i="0" u="none" strike="noStrike" cap="none" err="1">
                          <a:solidFill>
                            <a:srgbClr val="149FEC"/>
                          </a:solidFill>
                          <a:effectLst/>
                          <a:latin typeface="Helvetica" pitchFamily="2" charset="0"/>
                          <a:ea typeface="+mn-ea"/>
                          <a:cs typeface="+mn-cs"/>
                          <a:sym typeface="Arial"/>
                        </a:rPr>
                        <a:t>by</a:t>
                      </a:r>
                      <a:r>
                        <a:rPr lang="de-DE" sz="900" b="0" i="0" u="none" strike="noStrike" cap="none">
                          <a:solidFill>
                            <a:srgbClr val="149FEC"/>
                          </a:solidFill>
                          <a:effectLst/>
                          <a:latin typeface="Helvetica" pitchFamily="2" charset="0"/>
                          <a:ea typeface="+mn-ea"/>
                          <a:cs typeface="+mn-cs"/>
                          <a:sym typeface="Arial"/>
                        </a:rPr>
                        <a:t> </a:t>
                      </a:r>
                      <a:r>
                        <a:rPr lang="de-DE" sz="900" b="0" i="0" u="none" strike="noStrike" cap="none" err="1">
                          <a:solidFill>
                            <a:srgbClr val="149FEC"/>
                          </a:solidFill>
                          <a:effectLst/>
                          <a:latin typeface="Helvetica" pitchFamily="2" charset="0"/>
                          <a:ea typeface="+mn-ea"/>
                          <a:cs typeface="+mn-cs"/>
                          <a:sym typeface="Arial"/>
                        </a:rPr>
                        <a:t>Step</a:t>
                      </a:r>
                      <a:r>
                        <a:rPr lang="de-DE" sz="900" b="0" i="0" u="none" strike="noStrike" cap="none">
                          <a:solidFill>
                            <a:srgbClr val="149FEC"/>
                          </a:solidFill>
                          <a:effectLst/>
                          <a:latin typeface="Helvetica" pitchFamily="2" charset="0"/>
                          <a:ea typeface="+mn-ea"/>
                          <a:cs typeface="+mn-cs"/>
                          <a:sym typeface="Arial"/>
                        </a:rPr>
                        <a:t> </a:t>
                      </a:r>
                      <a:r>
                        <a:rPr lang="de-DE" sz="900" b="0" i="0" u="none" strike="noStrike" cap="none" err="1">
                          <a:solidFill>
                            <a:srgbClr val="149FEC"/>
                          </a:solidFill>
                          <a:effectLst/>
                          <a:latin typeface="Helvetica" pitchFamily="2" charset="0"/>
                          <a:ea typeface="+mn-ea"/>
                          <a:cs typeface="+mn-cs"/>
                          <a:sym typeface="Arial"/>
                        </a:rPr>
                        <a:t>Instructions</a:t>
                      </a:r>
                      <a:endParaRPr lang="de-DE" sz="900" b="0" i="0" u="none" strike="noStrike" cap="none">
                        <a:solidFill>
                          <a:srgbClr val="149FEC"/>
                        </a:solidFill>
                        <a:effectLst/>
                        <a:latin typeface="Helvetica" pitchFamily="2" charset="0"/>
                        <a:ea typeface="+mn-ea"/>
                        <a:cs typeface="+mn-cs"/>
                        <a:sym typeface="Aria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de-DE" sz="900" err="1">
                          <a:solidFill>
                            <a:srgbClr val="149FEC"/>
                          </a:solidFill>
                          <a:effectLst/>
                          <a:latin typeface="Helvetica" pitchFamily="2" charset="0"/>
                        </a:rPr>
                        <a:t>You</a:t>
                      </a:r>
                      <a:r>
                        <a:rPr lang="de-DE" sz="900">
                          <a:solidFill>
                            <a:srgbClr val="149FEC"/>
                          </a:solidFill>
                          <a:effectLst/>
                          <a:latin typeface="Helvetica" pitchFamily="2" charset="0"/>
                        </a:rPr>
                        <a:t> </a:t>
                      </a:r>
                      <a:r>
                        <a:rPr lang="de-DE" sz="900" err="1">
                          <a:solidFill>
                            <a:srgbClr val="149FEC"/>
                          </a:solidFill>
                          <a:effectLst/>
                          <a:latin typeface="Helvetica" pitchFamily="2" charset="0"/>
                        </a:rPr>
                        <a:t>encourage</a:t>
                      </a:r>
                      <a:r>
                        <a:rPr lang="de-DE" sz="900">
                          <a:solidFill>
                            <a:srgbClr val="149FEC"/>
                          </a:solidFill>
                          <a:effectLst/>
                          <a:latin typeface="Helvetica" pitchFamily="2" charset="0"/>
                        </a:rPr>
                        <a:t> </a:t>
                      </a:r>
                      <a:r>
                        <a:rPr lang="de-DE" sz="900" err="1">
                          <a:solidFill>
                            <a:srgbClr val="149FEC"/>
                          </a:solidFill>
                          <a:effectLst/>
                          <a:latin typeface="Helvetica" pitchFamily="2" charset="0"/>
                        </a:rPr>
                        <a:t>interaction</a:t>
                      </a:r>
                      <a:r>
                        <a:rPr lang="de-DE" sz="900">
                          <a:solidFill>
                            <a:srgbClr val="149FEC"/>
                          </a:solidFill>
                          <a:effectLst/>
                          <a:latin typeface="Helvetica" pitchFamily="2" charset="0"/>
                        </a:rPr>
                        <a:t>, </a:t>
                      </a:r>
                      <a:r>
                        <a:rPr lang="de-DE" sz="900" err="1">
                          <a:solidFill>
                            <a:srgbClr val="149FEC"/>
                          </a:solidFill>
                          <a:effectLst/>
                          <a:latin typeface="Helvetica" pitchFamily="2" charset="0"/>
                        </a:rPr>
                        <a:t>practice</a:t>
                      </a:r>
                      <a:r>
                        <a:rPr lang="de-DE" sz="900">
                          <a:solidFill>
                            <a:srgbClr val="149FEC"/>
                          </a:solidFill>
                          <a:effectLst/>
                          <a:latin typeface="Helvetica" pitchFamily="2" charset="0"/>
                        </a:rPr>
                        <a:t>, and </a:t>
                      </a:r>
                      <a:r>
                        <a:rPr lang="de-DE" sz="900" err="1">
                          <a:solidFill>
                            <a:srgbClr val="149FEC"/>
                          </a:solidFill>
                          <a:effectLst/>
                          <a:latin typeface="Helvetica" pitchFamily="2" charset="0"/>
                        </a:rPr>
                        <a:t>creation</a:t>
                      </a:r>
                      <a:r>
                        <a:rPr lang="de-DE" sz="900">
                          <a:solidFill>
                            <a:srgbClr val="149FEC"/>
                          </a:solidFill>
                          <a:effectLst/>
                          <a:latin typeface="Helvetica" pitchFamily="2" charset="0"/>
                        </a:rPr>
                        <a:t> </a:t>
                      </a:r>
                      <a:r>
                        <a:rPr lang="de-DE" sz="900" err="1">
                          <a:solidFill>
                            <a:srgbClr val="149FEC"/>
                          </a:solidFill>
                          <a:effectLst/>
                          <a:latin typeface="Helvetica" pitchFamily="2" charset="0"/>
                        </a:rPr>
                        <a:t>over</a:t>
                      </a:r>
                      <a:r>
                        <a:rPr lang="de-DE" sz="900">
                          <a:solidFill>
                            <a:srgbClr val="149FEC"/>
                          </a:solidFill>
                          <a:effectLst/>
                          <a:latin typeface="Helvetica" pitchFamily="2" charset="0"/>
                        </a:rPr>
                        <a:t> passive </a:t>
                      </a:r>
                      <a:r>
                        <a:rPr lang="de-DE" sz="900" err="1">
                          <a:solidFill>
                            <a:srgbClr val="149FEC"/>
                          </a:solidFill>
                          <a:effectLst/>
                          <a:latin typeface="Helvetica" pitchFamily="2" charset="0"/>
                        </a:rPr>
                        <a:t>learning</a:t>
                      </a:r>
                      <a:r>
                        <a:rPr lang="de-DE" sz="900">
                          <a:solidFill>
                            <a:srgbClr val="149FEC"/>
                          </a:solidFill>
                          <a:effectLst/>
                          <a:latin typeface="Helvetica" pitchFamily="2" charset="0"/>
                        </a:rPr>
                        <a:t>, and </a:t>
                      </a:r>
                      <a:r>
                        <a:rPr lang="de-DE" sz="900" err="1">
                          <a:solidFill>
                            <a:srgbClr val="149FEC"/>
                          </a:solidFill>
                          <a:effectLst/>
                          <a:latin typeface="Helvetica" pitchFamily="2" charset="0"/>
                        </a:rPr>
                        <a:t>help</a:t>
                      </a:r>
                      <a:r>
                        <a:rPr lang="de-DE" sz="900">
                          <a:solidFill>
                            <a:srgbClr val="149FEC"/>
                          </a:solidFill>
                          <a:effectLst/>
                          <a:latin typeface="Helvetica" pitchFamily="2" charset="0"/>
                        </a:rPr>
                        <a:t> </a:t>
                      </a:r>
                      <a:r>
                        <a:rPr lang="de-DE" sz="900" err="1">
                          <a:solidFill>
                            <a:srgbClr val="149FEC"/>
                          </a:solidFill>
                          <a:effectLst/>
                          <a:latin typeface="Helvetica" pitchFamily="2" charset="0"/>
                        </a:rPr>
                        <a:t>students</a:t>
                      </a:r>
                      <a:r>
                        <a:rPr lang="de-DE" sz="900">
                          <a:solidFill>
                            <a:srgbClr val="149FEC"/>
                          </a:solidFill>
                          <a:effectLst/>
                          <a:latin typeface="Helvetica" pitchFamily="2" charset="0"/>
                        </a:rPr>
                        <a:t> </a:t>
                      </a:r>
                      <a:r>
                        <a:rPr lang="de-DE" sz="900" err="1">
                          <a:solidFill>
                            <a:srgbClr val="149FEC"/>
                          </a:solidFill>
                          <a:effectLst/>
                          <a:latin typeface="Helvetica" pitchFamily="2" charset="0"/>
                        </a:rPr>
                        <a:t>reflect</a:t>
                      </a:r>
                      <a:r>
                        <a:rPr lang="de-DE" sz="900">
                          <a:solidFill>
                            <a:srgbClr val="149FEC"/>
                          </a:solidFill>
                          <a:effectLst/>
                          <a:latin typeface="Helvetica" pitchFamily="2" charset="0"/>
                        </a:rPr>
                        <a:t> on </a:t>
                      </a:r>
                      <a:r>
                        <a:rPr lang="de-DE" sz="900" err="1">
                          <a:solidFill>
                            <a:srgbClr val="149FEC"/>
                          </a:solidFill>
                          <a:effectLst/>
                          <a:latin typeface="Helvetica" pitchFamily="2" charset="0"/>
                        </a:rPr>
                        <a:t>their</a:t>
                      </a:r>
                      <a:r>
                        <a:rPr lang="de-DE" sz="900">
                          <a:solidFill>
                            <a:srgbClr val="149FEC"/>
                          </a:solidFill>
                          <a:effectLst/>
                          <a:latin typeface="Helvetica" pitchFamily="2" charset="0"/>
                        </a:rPr>
                        <a:t> </a:t>
                      </a:r>
                      <a:r>
                        <a:rPr lang="de-DE" sz="900" err="1">
                          <a:solidFill>
                            <a:srgbClr val="149FEC"/>
                          </a:solidFill>
                          <a:effectLst/>
                          <a:latin typeface="Helvetica" pitchFamily="2" charset="0"/>
                        </a:rPr>
                        <a:t>thought</a:t>
                      </a:r>
                      <a:endParaRPr lang="de-DE" sz="900">
                        <a:solidFill>
                          <a:srgbClr val="149FEC"/>
                        </a:solidFill>
                        <a:effectLst/>
                        <a:latin typeface="Helvetica" pitchFamily="2" charset="0"/>
                      </a:endParaRPr>
                    </a:p>
                    <a:p>
                      <a:r>
                        <a:rPr lang="de-DE" sz="900" err="1">
                          <a:solidFill>
                            <a:srgbClr val="149FEC"/>
                          </a:solidFill>
                          <a:effectLst/>
                          <a:latin typeface="Helvetica" pitchFamily="2" charset="0"/>
                        </a:rPr>
                        <a:t>processes</a:t>
                      </a:r>
                      <a:r>
                        <a:rPr lang="de-DE" sz="900">
                          <a:solidFill>
                            <a:srgbClr val="149FEC"/>
                          </a:solidFill>
                          <a:effectLst/>
                          <a:latin typeface="Helvetica" pitchFamily="2" charset="0"/>
                        </a:rPr>
                        <a:t> </a:t>
                      </a:r>
                      <a:r>
                        <a:rPr lang="de-DE" sz="900" err="1">
                          <a:solidFill>
                            <a:srgbClr val="149FEC"/>
                          </a:solidFill>
                          <a:effectLst/>
                          <a:latin typeface="Helvetica" pitchFamily="2" charset="0"/>
                        </a:rPr>
                        <a:t>to</a:t>
                      </a:r>
                      <a:r>
                        <a:rPr lang="de-DE" sz="900">
                          <a:solidFill>
                            <a:srgbClr val="149FEC"/>
                          </a:solidFill>
                          <a:effectLst/>
                          <a:latin typeface="Helvetica" pitchFamily="2" charset="0"/>
                        </a:rPr>
                        <a:t> </a:t>
                      </a:r>
                      <a:r>
                        <a:rPr lang="de-DE" sz="900" err="1">
                          <a:solidFill>
                            <a:srgbClr val="149FEC"/>
                          </a:solidFill>
                          <a:effectLst/>
                          <a:latin typeface="Helvetica" pitchFamily="2" charset="0"/>
                        </a:rPr>
                        <a:t>generalize</a:t>
                      </a:r>
                      <a:r>
                        <a:rPr lang="de-DE" sz="900">
                          <a:solidFill>
                            <a:srgbClr val="149FEC"/>
                          </a:solidFill>
                          <a:effectLst/>
                          <a:latin typeface="Helvetica" pitchFamily="2" charset="0"/>
                        </a:rPr>
                        <a:t> </a:t>
                      </a:r>
                      <a:r>
                        <a:rPr lang="de-DE" sz="900" err="1">
                          <a:solidFill>
                            <a:srgbClr val="149FEC"/>
                          </a:solidFill>
                          <a:effectLst/>
                          <a:latin typeface="Helvetica" pitchFamily="2" charset="0"/>
                        </a:rPr>
                        <a:t>skills</a:t>
                      </a:r>
                      <a:r>
                        <a:rPr lang="de-DE" sz="900">
                          <a:solidFill>
                            <a:srgbClr val="149FEC"/>
                          </a:solidFill>
                          <a:effectLst/>
                          <a:latin typeface="Helvetica" pitchFamily="2" charset="0"/>
                        </a:rPr>
                        <a:t>. </a:t>
                      </a:r>
                      <a:r>
                        <a:rPr lang="de-DE" sz="900" err="1">
                          <a:solidFill>
                            <a:srgbClr val="149FEC"/>
                          </a:solidFill>
                          <a:effectLst/>
                          <a:latin typeface="Helvetica" pitchFamily="2" charset="0"/>
                        </a:rPr>
                        <a:t>You</a:t>
                      </a:r>
                      <a:r>
                        <a:rPr lang="de-DE" sz="900">
                          <a:solidFill>
                            <a:srgbClr val="149FEC"/>
                          </a:solidFill>
                          <a:effectLst/>
                          <a:latin typeface="Helvetica" pitchFamily="2" charset="0"/>
                        </a:rPr>
                        <a:t> </a:t>
                      </a:r>
                      <a:r>
                        <a:rPr lang="de-DE" sz="900" err="1">
                          <a:solidFill>
                            <a:srgbClr val="149FEC"/>
                          </a:solidFill>
                          <a:effectLst/>
                          <a:latin typeface="Helvetica" pitchFamily="2" charset="0"/>
                        </a:rPr>
                        <a:t>stimulate</a:t>
                      </a:r>
                      <a:r>
                        <a:rPr lang="de-DE" sz="900">
                          <a:solidFill>
                            <a:srgbClr val="149FEC"/>
                          </a:solidFill>
                          <a:effectLst/>
                          <a:latin typeface="Helvetica" pitchFamily="2" charset="0"/>
                        </a:rPr>
                        <a:t> </a:t>
                      </a:r>
                      <a:r>
                        <a:rPr lang="de-DE" sz="900" err="1">
                          <a:solidFill>
                            <a:srgbClr val="149FEC"/>
                          </a:solidFill>
                          <a:effectLst/>
                          <a:latin typeface="Helvetica" pitchFamily="2" charset="0"/>
                        </a:rPr>
                        <a:t>interest</a:t>
                      </a:r>
                      <a:r>
                        <a:rPr lang="de-DE" sz="900">
                          <a:solidFill>
                            <a:srgbClr val="149FEC"/>
                          </a:solidFill>
                          <a:effectLst/>
                          <a:latin typeface="Helvetica" pitchFamily="2" charset="0"/>
                        </a:rPr>
                        <a:t> in </a:t>
                      </a:r>
                      <a:r>
                        <a:rPr lang="de-DE" sz="900" err="1">
                          <a:solidFill>
                            <a:srgbClr val="149FEC"/>
                          </a:solidFill>
                          <a:effectLst/>
                          <a:latin typeface="Helvetica" pitchFamily="2" charset="0"/>
                        </a:rPr>
                        <a:t>learning</a:t>
                      </a:r>
                      <a:r>
                        <a:rPr lang="de-DE" sz="900">
                          <a:solidFill>
                            <a:srgbClr val="149FEC"/>
                          </a:solidFill>
                          <a:effectLst/>
                          <a:latin typeface="Helvetica" pitchFamily="2" charset="0"/>
                        </a:rPr>
                        <a:t> and </a:t>
                      </a:r>
                      <a:r>
                        <a:rPr lang="de-DE" sz="900" err="1">
                          <a:solidFill>
                            <a:srgbClr val="149FEC"/>
                          </a:solidFill>
                          <a:effectLst/>
                          <a:latin typeface="Helvetica" pitchFamily="2" charset="0"/>
                        </a:rPr>
                        <a:t>strengthen</a:t>
                      </a:r>
                      <a:r>
                        <a:rPr lang="de-DE" sz="900">
                          <a:solidFill>
                            <a:srgbClr val="149FEC"/>
                          </a:solidFill>
                          <a:effectLst/>
                          <a:latin typeface="Helvetica" pitchFamily="2" charset="0"/>
                        </a:rPr>
                        <a:t> </a:t>
                      </a:r>
                      <a:r>
                        <a:rPr lang="de-DE" sz="900" err="1">
                          <a:solidFill>
                            <a:srgbClr val="149FEC"/>
                          </a:solidFill>
                          <a:effectLst/>
                          <a:latin typeface="Helvetica" pitchFamily="2" charset="0"/>
                        </a:rPr>
                        <a:t>the</a:t>
                      </a:r>
                      <a:r>
                        <a:rPr lang="de-DE" sz="900">
                          <a:solidFill>
                            <a:srgbClr val="149FEC"/>
                          </a:solidFill>
                          <a:effectLst/>
                          <a:latin typeface="Helvetica" pitchFamily="2" charset="0"/>
                        </a:rPr>
                        <a:t> </a:t>
                      </a:r>
                      <a:r>
                        <a:rPr lang="de-DE" sz="900" err="1">
                          <a:solidFill>
                            <a:srgbClr val="149FEC"/>
                          </a:solidFill>
                          <a:effectLst/>
                          <a:latin typeface="Helvetica" pitchFamily="2" charset="0"/>
                        </a:rPr>
                        <a:t>learner's</a:t>
                      </a:r>
                      <a:r>
                        <a:rPr lang="de-DE" sz="900">
                          <a:solidFill>
                            <a:srgbClr val="149FEC"/>
                          </a:solidFill>
                          <a:effectLst/>
                          <a:latin typeface="Helvetica" pitchFamily="2" charset="0"/>
                        </a:rPr>
                        <a:t> </a:t>
                      </a:r>
                      <a:r>
                        <a:rPr lang="de-DE" sz="900" err="1">
                          <a:solidFill>
                            <a:srgbClr val="149FEC"/>
                          </a:solidFill>
                          <a:effectLst/>
                          <a:latin typeface="Helvetica" pitchFamily="2" charset="0"/>
                        </a:rPr>
                        <a:t>self-efficacy</a:t>
                      </a:r>
                      <a:r>
                        <a:rPr lang="de-DE" sz="900">
                          <a:solidFill>
                            <a:srgbClr val="149FEC"/>
                          </a:solidFill>
                          <a:effectLst/>
                          <a:latin typeface="Helvetica" pitchFamily="2" charset="0"/>
                        </a:rPr>
                        <a:t>.</a:t>
                      </a:r>
                    </a:p>
                    <a:p>
                      <a:endParaRPr lang="de-DE" sz="90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10451137"/>
                  </a:ext>
                </a:extLst>
              </a:tr>
              <a:tr h="617220">
                <a:tc>
                  <a:txBody>
                    <a:bodyPr/>
                    <a:lstStyle/>
                    <a:p>
                      <a:r>
                        <a:rPr lang="de-DE" sz="900" b="0" i="0" u="none" strike="noStrike" cap="none" err="1">
                          <a:solidFill>
                            <a:srgbClr val="0B5AB2"/>
                          </a:solidFill>
                          <a:effectLst/>
                          <a:latin typeface="Helvetica" pitchFamily="2" charset="0"/>
                          <a:ea typeface="+mn-ea"/>
                          <a:cs typeface="+mn-cs"/>
                          <a:sym typeface="Arial"/>
                        </a:rPr>
                        <a:t>Pedagogy</a:t>
                      </a:r>
                      <a:endParaRPr lang="de-DE" sz="900" b="0" i="0" u="none" strike="noStrike" cap="none">
                        <a:solidFill>
                          <a:srgbClr val="0B5AB2"/>
                        </a:solidFill>
                        <a:effectLst/>
                        <a:latin typeface="Helvetica" pitchFamily="2" charset="0"/>
                        <a:ea typeface="+mn-ea"/>
                        <a:cs typeface="+mn-cs"/>
                        <a:sym typeface="Aria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de-DE" sz="900">
                          <a:solidFill>
                            <a:srgbClr val="0B5AB2"/>
                          </a:solidFill>
                          <a:effectLst/>
                          <a:latin typeface="Helvetica" pitchFamily="2" charset="0"/>
                        </a:rPr>
                        <a:t>Given </a:t>
                      </a:r>
                      <a:r>
                        <a:rPr lang="de-DE" sz="900" err="1">
                          <a:solidFill>
                            <a:srgbClr val="0B5AB2"/>
                          </a:solidFill>
                          <a:effectLst/>
                          <a:latin typeface="Helvetica" pitchFamily="2" charset="0"/>
                        </a:rPr>
                        <a:t>the</a:t>
                      </a:r>
                      <a:r>
                        <a:rPr lang="de-DE" sz="900">
                          <a:solidFill>
                            <a:srgbClr val="0B5AB2"/>
                          </a:solidFill>
                          <a:effectLst/>
                          <a:latin typeface="Helvetica" pitchFamily="2" charset="0"/>
                        </a:rPr>
                        <a:t> </a:t>
                      </a:r>
                      <a:r>
                        <a:rPr lang="de-DE" sz="900" err="1">
                          <a:solidFill>
                            <a:srgbClr val="0B5AB2"/>
                          </a:solidFill>
                          <a:effectLst/>
                          <a:latin typeface="Helvetica" pitchFamily="2" charset="0"/>
                        </a:rPr>
                        <a:t>following</a:t>
                      </a:r>
                      <a:r>
                        <a:rPr lang="de-DE" sz="900">
                          <a:solidFill>
                            <a:srgbClr val="0B5AB2"/>
                          </a:solidFill>
                          <a:effectLst/>
                          <a:latin typeface="Helvetica" pitchFamily="2" charset="0"/>
                        </a:rPr>
                        <a:t> </a:t>
                      </a:r>
                      <a:r>
                        <a:rPr lang="de-DE" sz="900" err="1">
                          <a:solidFill>
                            <a:srgbClr val="0B5AB2"/>
                          </a:solidFill>
                          <a:effectLst/>
                          <a:latin typeface="Helvetica" pitchFamily="2" charset="0"/>
                        </a:rPr>
                        <a:t>context</a:t>
                      </a:r>
                      <a:r>
                        <a:rPr lang="de-DE" sz="900">
                          <a:solidFill>
                            <a:srgbClr val="0B5AB2"/>
                          </a:solidFill>
                          <a:effectLst/>
                          <a:latin typeface="Helvetica" pitchFamily="2" charset="0"/>
                        </a:rPr>
                        <a:t>, </a:t>
                      </a:r>
                      <a:r>
                        <a:rPr lang="de-DE" sz="900" err="1">
                          <a:solidFill>
                            <a:srgbClr val="0B5AB2"/>
                          </a:solidFill>
                          <a:effectLst/>
                          <a:latin typeface="Helvetica" pitchFamily="2" charset="0"/>
                        </a:rPr>
                        <a:t>help</a:t>
                      </a:r>
                      <a:r>
                        <a:rPr lang="de-DE" sz="900">
                          <a:solidFill>
                            <a:srgbClr val="0B5AB2"/>
                          </a:solidFill>
                          <a:effectLst/>
                          <a:latin typeface="Helvetica" pitchFamily="2" charset="0"/>
                        </a:rPr>
                        <a:t> </a:t>
                      </a:r>
                      <a:r>
                        <a:rPr lang="de-DE" sz="900" err="1">
                          <a:solidFill>
                            <a:srgbClr val="0B5AB2"/>
                          </a:solidFill>
                          <a:effectLst/>
                          <a:latin typeface="Helvetica" pitchFamily="2" charset="0"/>
                        </a:rPr>
                        <a:t>students</a:t>
                      </a:r>
                      <a:r>
                        <a:rPr lang="de-DE" sz="900">
                          <a:solidFill>
                            <a:srgbClr val="0B5AB2"/>
                          </a:solidFill>
                          <a:effectLst/>
                          <a:latin typeface="Helvetica" pitchFamily="2" charset="0"/>
                        </a:rPr>
                        <a:t> </a:t>
                      </a:r>
                      <a:r>
                        <a:rPr lang="de-DE" sz="900" err="1">
                          <a:solidFill>
                            <a:srgbClr val="0B5AB2"/>
                          </a:solidFill>
                          <a:effectLst/>
                          <a:latin typeface="Helvetica" pitchFamily="2" charset="0"/>
                        </a:rPr>
                        <a:t>understand</a:t>
                      </a:r>
                      <a:r>
                        <a:rPr lang="de-DE" sz="900">
                          <a:solidFill>
                            <a:srgbClr val="0B5AB2"/>
                          </a:solidFill>
                          <a:effectLst/>
                          <a:latin typeface="Helvetica" pitchFamily="2" charset="0"/>
                        </a:rPr>
                        <a:t> </a:t>
                      </a:r>
                      <a:r>
                        <a:rPr lang="de-DE" sz="900" err="1">
                          <a:solidFill>
                            <a:srgbClr val="0B5AB2"/>
                          </a:solidFill>
                          <a:effectLst/>
                          <a:latin typeface="Helvetica" pitchFamily="2" charset="0"/>
                        </a:rPr>
                        <a:t>the</a:t>
                      </a:r>
                      <a:r>
                        <a:rPr lang="de-DE" sz="900">
                          <a:solidFill>
                            <a:srgbClr val="0B5AB2"/>
                          </a:solidFill>
                          <a:effectLst/>
                          <a:latin typeface="Helvetica" pitchFamily="2" charset="0"/>
                        </a:rPr>
                        <a:t> </a:t>
                      </a:r>
                      <a:r>
                        <a:rPr lang="de-DE" sz="900" err="1">
                          <a:solidFill>
                            <a:srgbClr val="0B5AB2"/>
                          </a:solidFill>
                          <a:effectLst/>
                          <a:latin typeface="Helvetica" pitchFamily="2" charset="0"/>
                        </a:rPr>
                        <a:t>topic</a:t>
                      </a:r>
                      <a:r>
                        <a:rPr lang="de-DE" sz="900">
                          <a:solidFill>
                            <a:srgbClr val="0B5AB2"/>
                          </a:solidFill>
                          <a:effectLst/>
                          <a:latin typeface="Helvetica" pitchFamily="2" charset="0"/>
                        </a:rPr>
                        <a:t> </a:t>
                      </a:r>
                      <a:r>
                        <a:rPr lang="de-DE" sz="900" err="1">
                          <a:solidFill>
                            <a:srgbClr val="0B5AB2"/>
                          </a:solidFill>
                          <a:effectLst/>
                          <a:latin typeface="Helvetica" pitchFamily="2" charset="0"/>
                        </a:rPr>
                        <a:t>by</a:t>
                      </a:r>
                      <a:r>
                        <a:rPr lang="de-DE" sz="900">
                          <a:solidFill>
                            <a:srgbClr val="0B5AB2"/>
                          </a:solidFill>
                          <a:effectLst/>
                          <a:latin typeface="Helvetica" pitchFamily="2" charset="0"/>
                        </a:rPr>
                        <a:t> </a:t>
                      </a:r>
                      <a:r>
                        <a:rPr lang="de-DE" sz="900" err="1">
                          <a:solidFill>
                            <a:srgbClr val="0B5AB2"/>
                          </a:solidFill>
                          <a:effectLst/>
                          <a:latin typeface="Helvetica" pitchFamily="2" charset="0"/>
                        </a:rPr>
                        <a:t>providing</a:t>
                      </a:r>
                      <a:r>
                        <a:rPr lang="de-DE" sz="900">
                          <a:solidFill>
                            <a:srgbClr val="0B5AB2"/>
                          </a:solidFill>
                          <a:effectLst/>
                          <a:latin typeface="Helvetica" pitchFamily="2" charset="0"/>
                        </a:rPr>
                        <a:t> </a:t>
                      </a:r>
                      <a:r>
                        <a:rPr lang="de-DE" sz="900" err="1">
                          <a:solidFill>
                            <a:srgbClr val="0B5AB2"/>
                          </a:solidFill>
                          <a:effectLst/>
                          <a:latin typeface="Helvetica" pitchFamily="2" charset="0"/>
                        </a:rPr>
                        <a:t>explanations</a:t>
                      </a:r>
                      <a:r>
                        <a:rPr lang="de-DE" sz="900">
                          <a:solidFill>
                            <a:srgbClr val="0B5AB2"/>
                          </a:solidFill>
                          <a:effectLst/>
                          <a:latin typeface="Helvetica" pitchFamily="2" charset="0"/>
                        </a:rPr>
                        <a:t>, </a:t>
                      </a:r>
                      <a:r>
                        <a:rPr lang="de-DE" sz="900" err="1">
                          <a:solidFill>
                            <a:srgbClr val="0B5AB2"/>
                          </a:solidFill>
                          <a:effectLst/>
                          <a:latin typeface="Helvetica" pitchFamily="2" charset="0"/>
                        </a:rPr>
                        <a:t>examples</a:t>
                      </a:r>
                      <a:r>
                        <a:rPr lang="de-DE" sz="900">
                          <a:solidFill>
                            <a:srgbClr val="0B5AB2"/>
                          </a:solidFill>
                          <a:effectLst/>
                          <a:latin typeface="Helvetica" pitchFamily="2" charset="0"/>
                        </a:rPr>
                        <a:t>, and </a:t>
                      </a:r>
                      <a:r>
                        <a:rPr lang="de-DE" sz="900" err="1">
                          <a:solidFill>
                            <a:srgbClr val="0B5AB2"/>
                          </a:solidFill>
                          <a:effectLst/>
                          <a:latin typeface="Helvetica" pitchFamily="2" charset="0"/>
                        </a:rPr>
                        <a:t>analogies</a:t>
                      </a:r>
                      <a:r>
                        <a:rPr lang="de-DE" sz="900">
                          <a:solidFill>
                            <a:srgbClr val="0B5AB2"/>
                          </a:solidFill>
                          <a:effectLst/>
                          <a:latin typeface="Helvetica" pitchFamily="2" charset="0"/>
                        </a:rPr>
                        <a:t>. </a:t>
                      </a:r>
                      <a:r>
                        <a:rPr lang="de-DE" sz="900" err="1">
                          <a:solidFill>
                            <a:srgbClr val="0B5AB2"/>
                          </a:solidFill>
                          <a:effectLst/>
                          <a:latin typeface="Helvetica" pitchFamily="2" charset="0"/>
                        </a:rPr>
                        <a:t>Introduce</a:t>
                      </a:r>
                      <a:r>
                        <a:rPr lang="de-DE" sz="900">
                          <a:solidFill>
                            <a:srgbClr val="0B5AB2"/>
                          </a:solidFill>
                          <a:effectLst/>
                          <a:latin typeface="Helvetica" pitchFamily="2" charset="0"/>
                        </a:rPr>
                        <a:t> </a:t>
                      </a:r>
                      <a:r>
                        <a:rPr lang="de-DE" sz="900" err="1">
                          <a:solidFill>
                            <a:srgbClr val="0B5AB2"/>
                          </a:solidFill>
                          <a:effectLst/>
                          <a:latin typeface="Helvetica" pitchFamily="2" charset="0"/>
                        </a:rPr>
                        <a:t>yourself</a:t>
                      </a:r>
                      <a:r>
                        <a:rPr lang="de-DE" sz="900">
                          <a:solidFill>
                            <a:srgbClr val="0B5AB2"/>
                          </a:solidFill>
                          <a:effectLst/>
                          <a:latin typeface="Helvetica" pitchFamily="2" charset="0"/>
                        </a:rPr>
                        <a:t> </a:t>
                      </a:r>
                      <a:r>
                        <a:rPr lang="de-DE" sz="900" err="1">
                          <a:solidFill>
                            <a:srgbClr val="0B5AB2"/>
                          </a:solidFill>
                          <a:effectLst/>
                          <a:latin typeface="Helvetica" pitchFamily="2" charset="0"/>
                        </a:rPr>
                        <a:t>as</a:t>
                      </a:r>
                      <a:r>
                        <a:rPr lang="de-DE" sz="900">
                          <a:solidFill>
                            <a:srgbClr val="0B5AB2"/>
                          </a:solidFill>
                          <a:effectLst/>
                          <a:latin typeface="Helvetica" pitchFamily="2" charset="0"/>
                        </a:rPr>
                        <a:t> </a:t>
                      </a:r>
                      <a:r>
                        <a:rPr lang="de-DE" sz="900" err="1">
                          <a:solidFill>
                            <a:srgbClr val="0B5AB2"/>
                          </a:solidFill>
                          <a:effectLst/>
                          <a:latin typeface="Helvetica" pitchFamily="2" charset="0"/>
                        </a:rPr>
                        <a:t>their</a:t>
                      </a:r>
                      <a:endParaRPr lang="de-DE" sz="900">
                        <a:solidFill>
                          <a:srgbClr val="0B5AB2"/>
                        </a:solidFill>
                        <a:effectLst/>
                        <a:latin typeface="Helvetica" pitchFamily="2" charset="0"/>
                      </a:endParaRPr>
                    </a:p>
                    <a:p>
                      <a:r>
                        <a:rPr lang="de-DE" sz="900">
                          <a:solidFill>
                            <a:srgbClr val="0B5AB2"/>
                          </a:solidFill>
                          <a:effectLst/>
                          <a:latin typeface="Helvetica" pitchFamily="2" charset="0"/>
                        </a:rPr>
                        <a:t>"</a:t>
                      </a:r>
                      <a:r>
                        <a:rPr lang="de-DE" sz="900" err="1">
                          <a:solidFill>
                            <a:srgbClr val="0B5AB2"/>
                          </a:solidFill>
                          <a:effectLst/>
                          <a:latin typeface="Helvetica" pitchFamily="2" charset="0"/>
                        </a:rPr>
                        <a:t>TutorGPT</a:t>
                      </a:r>
                      <a:r>
                        <a:rPr lang="de-DE" sz="900">
                          <a:solidFill>
                            <a:srgbClr val="0B5AB2"/>
                          </a:solidFill>
                          <a:effectLst/>
                          <a:latin typeface="Helvetica" pitchFamily="2" charset="0"/>
                        </a:rPr>
                        <a:t>", </a:t>
                      </a:r>
                      <a:r>
                        <a:rPr lang="de-DE" sz="900" err="1">
                          <a:solidFill>
                            <a:srgbClr val="0B5AB2"/>
                          </a:solidFill>
                          <a:effectLst/>
                          <a:latin typeface="Helvetica" pitchFamily="2" charset="0"/>
                        </a:rPr>
                        <a:t>ready</a:t>
                      </a:r>
                      <a:r>
                        <a:rPr lang="de-DE" sz="900">
                          <a:solidFill>
                            <a:srgbClr val="0B5AB2"/>
                          </a:solidFill>
                          <a:effectLst/>
                          <a:latin typeface="Helvetica" pitchFamily="2" charset="0"/>
                        </a:rPr>
                        <a:t> </a:t>
                      </a:r>
                      <a:r>
                        <a:rPr lang="de-DE" sz="900" err="1">
                          <a:solidFill>
                            <a:srgbClr val="0B5AB2"/>
                          </a:solidFill>
                          <a:effectLst/>
                          <a:latin typeface="Helvetica" pitchFamily="2" charset="0"/>
                        </a:rPr>
                        <a:t>to</a:t>
                      </a:r>
                      <a:r>
                        <a:rPr lang="de-DE" sz="900">
                          <a:solidFill>
                            <a:srgbClr val="0B5AB2"/>
                          </a:solidFill>
                          <a:effectLst/>
                          <a:latin typeface="Helvetica" pitchFamily="2" charset="0"/>
                        </a:rPr>
                        <a:t> </a:t>
                      </a:r>
                      <a:r>
                        <a:rPr lang="de-DE" sz="900" err="1">
                          <a:solidFill>
                            <a:srgbClr val="0B5AB2"/>
                          </a:solidFill>
                          <a:effectLst/>
                          <a:latin typeface="Helvetica" pitchFamily="2" charset="0"/>
                        </a:rPr>
                        <a:t>help</a:t>
                      </a:r>
                      <a:r>
                        <a:rPr lang="de-DE" sz="900">
                          <a:solidFill>
                            <a:srgbClr val="0B5AB2"/>
                          </a:solidFill>
                          <a:effectLst/>
                          <a:latin typeface="Helvetica" pitchFamily="2" charset="0"/>
                        </a:rPr>
                        <a:t> </a:t>
                      </a:r>
                      <a:r>
                        <a:rPr lang="de-DE" sz="900" err="1">
                          <a:solidFill>
                            <a:srgbClr val="0B5AB2"/>
                          </a:solidFill>
                          <a:effectLst/>
                          <a:latin typeface="Helvetica" pitchFamily="2" charset="0"/>
                        </a:rPr>
                        <a:t>with</a:t>
                      </a:r>
                      <a:r>
                        <a:rPr lang="de-DE" sz="900">
                          <a:solidFill>
                            <a:srgbClr val="0B5AB2"/>
                          </a:solidFill>
                          <a:effectLst/>
                          <a:latin typeface="Helvetica" pitchFamily="2" charset="0"/>
                        </a:rPr>
                        <a:t> </a:t>
                      </a:r>
                      <a:r>
                        <a:rPr lang="de-DE" sz="900" err="1">
                          <a:solidFill>
                            <a:srgbClr val="0B5AB2"/>
                          </a:solidFill>
                          <a:effectLst/>
                          <a:latin typeface="Helvetica" pitchFamily="2" charset="0"/>
                        </a:rPr>
                        <a:t>any</a:t>
                      </a:r>
                      <a:r>
                        <a:rPr lang="de-DE" sz="900">
                          <a:solidFill>
                            <a:srgbClr val="0B5AB2"/>
                          </a:solidFill>
                          <a:effectLst/>
                          <a:latin typeface="Helvetica" pitchFamily="2" charset="0"/>
                        </a:rPr>
                        <a:t> </a:t>
                      </a:r>
                      <a:r>
                        <a:rPr lang="de-DE" sz="900" err="1">
                          <a:solidFill>
                            <a:srgbClr val="0B5AB2"/>
                          </a:solidFill>
                          <a:effectLst/>
                          <a:latin typeface="Helvetica" pitchFamily="2" charset="0"/>
                        </a:rPr>
                        <a:t>questions</a:t>
                      </a:r>
                      <a:r>
                        <a:rPr lang="de-DE" sz="900">
                          <a:solidFill>
                            <a:srgbClr val="0B5AB2"/>
                          </a:solidFill>
                          <a:effectLst/>
                          <a:latin typeface="Helvetica" pitchFamily="2" charset="0"/>
                        </a:rPr>
                        <a:t>. Think </a:t>
                      </a:r>
                      <a:r>
                        <a:rPr lang="de-DE" sz="900" err="1">
                          <a:solidFill>
                            <a:srgbClr val="0B5AB2"/>
                          </a:solidFill>
                          <a:effectLst/>
                          <a:latin typeface="Helvetica" pitchFamily="2" charset="0"/>
                        </a:rPr>
                        <a:t>step</a:t>
                      </a:r>
                      <a:r>
                        <a:rPr lang="de-DE" sz="900">
                          <a:solidFill>
                            <a:srgbClr val="0B5AB2"/>
                          </a:solidFill>
                          <a:effectLst/>
                          <a:latin typeface="Helvetica" pitchFamily="2" charset="0"/>
                        </a:rPr>
                        <a:t> </a:t>
                      </a:r>
                      <a:r>
                        <a:rPr lang="de-DE" sz="900" err="1">
                          <a:solidFill>
                            <a:srgbClr val="0B5AB2"/>
                          </a:solidFill>
                          <a:effectLst/>
                          <a:latin typeface="Helvetica" pitchFamily="2" charset="0"/>
                        </a:rPr>
                        <a:t>by</a:t>
                      </a:r>
                      <a:r>
                        <a:rPr lang="de-DE" sz="900">
                          <a:solidFill>
                            <a:srgbClr val="0B5AB2"/>
                          </a:solidFill>
                          <a:effectLst/>
                          <a:latin typeface="Helvetica" pitchFamily="2" charset="0"/>
                        </a:rPr>
                        <a:t> </a:t>
                      </a:r>
                      <a:r>
                        <a:rPr lang="de-DE" sz="900" err="1">
                          <a:solidFill>
                            <a:srgbClr val="0B5AB2"/>
                          </a:solidFill>
                          <a:effectLst/>
                          <a:latin typeface="Helvetica" pitchFamily="2" charset="0"/>
                        </a:rPr>
                        <a:t>step</a:t>
                      </a:r>
                      <a:r>
                        <a:rPr lang="de-DE" sz="900">
                          <a:solidFill>
                            <a:srgbClr val="0B5AB2"/>
                          </a:solidFill>
                          <a:effectLst/>
                          <a:latin typeface="Helvetica" pitchFamily="2" charset="0"/>
                        </a:rPr>
                        <a:t> and </a:t>
                      </a:r>
                      <a:r>
                        <a:rPr lang="de-DE" sz="900" err="1">
                          <a:solidFill>
                            <a:srgbClr val="0B5AB2"/>
                          </a:solidFill>
                          <a:effectLst/>
                          <a:latin typeface="Helvetica" pitchFamily="2" charset="0"/>
                        </a:rPr>
                        <a:t>reflect</a:t>
                      </a:r>
                      <a:r>
                        <a:rPr lang="de-DE" sz="900">
                          <a:solidFill>
                            <a:srgbClr val="0B5AB2"/>
                          </a:solidFill>
                          <a:effectLst/>
                          <a:latin typeface="Helvetica" pitchFamily="2" charset="0"/>
                        </a:rPr>
                        <a:t> on </a:t>
                      </a:r>
                      <a:r>
                        <a:rPr lang="de-DE" sz="900" err="1">
                          <a:solidFill>
                            <a:srgbClr val="0B5AB2"/>
                          </a:solidFill>
                          <a:effectLst/>
                          <a:latin typeface="Helvetica" pitchFamily="2" charset="0"/>
                        </a:rPr>
                        <a:t>each</a:t>
                      </a:r>
                      <a:r>
                        <a:rPr lang="de-DE" sz="900">
                          <a:solidFill>
                            <a:srgbClr val="0B5AB2"/>
                          </a:solidFill>
                          <a:effectLst/>
                          <a:latin typeface="Helvetica" pitchFamily="2" charset="0"/>
                        </a:rPr>
                        <a:t> </a:t>
                      </a:r>
                      <a:r>
                        <a:rPr lang="de-DE" sz="900" err="1">
                          <a:solidFill>
                            <a:srgbClr val="0B5AB2"/>
                          </a:solidFill>
                          <a:effectLst/>
                          <a:latin typeface="Helvetica" pitchFamily="2" charset="0"/>
                        </a:rPr>
                        <a:t>step</a:t>
                      </a:r>
                      <a:r>
                        <a:rPr lang="de-DE" sz="900">
                          <a:solidFill>
                            <a:srgbClr val="0B5AB2"/>
                          </a:solidFill>
                          <a:effectLst/>
                          <a:latin typeface="Helvetica" pitchFamily="2" charset="0"/>
                        </a:rPr>
                        <a:t> </a:t>
                      </a:r>
                      <a:r>
                        <a:rPr lang="de-DE" sz="900" err="1">
                          <a:solidFill>
                            <a:srgbClr val="0B5AB2"/>
                          </a:solidFill>
                          <a:effectLst/>
                          <a:latin typeface="Helvetica" pitchFamily="2" charset="0"/>
                        </a:rPr>
                        <a:t>before</a:t>
                      </a:r>
                      <a:r>
                        <a:rPr lang="de-DE" sz="900">
                          <a:solidFill>
                            <a:srgbClr val="0B5AB2"/>
                          </a:solidFill>
                          <a:effectLst/>
                          <a:latin typeface="Helvetica" pitchFamily="2" charset="0"/>
                        </a:rPr>
                        <a:t> </a:t>
                      </a:r>
                      <a:r>
                        <a:rPr lang="de-DE" sz="900" err="1">
                          <a:solidFill>
                            <a:srgbClr val="0B5AB2"/>
                          </a:solidFill>
                          <a:effectLst/>
                          <a:latin typeface="Helvetica" pitchFamily="2" charset="0"/>
                        </a:rPr>
                        <a:t>you</a:t>
                      </a:r>
                      <a:r>
                        <a:rPr lang="de-DE" sz="900">
                          <a:solidFill>
                            <a:srgbClr val="0B5AB2"/>
                          </a:solidFill>
                          <a:effectLst/>
                          <a:latin typeface="Helvetica" pitchFamily="2" charset="0"/>
                        </a:rPr>
                        <a:t> </a:t>
                      </a:r>
                      <a:r>
                        <a:rPr lang="de-DE" sz="900" err="1">
                          <a:solidFill>
                            <a:srgbClr val="0B5AB2"/>
                          </a:solidFill>
                          <a:effectLst/>
                          <a:latin typeface="Helvetica" pitchFamily="2" charset="0"/>
                        </a:rPr>
                        <a:t>answer</a:t>
                      </a:r>
                      <a:r>
                        <a:rPr lang="de-DE" sz="900">
                          <a:solidFill>
                            <a:srgbClr val="0B5AB2"/>
                          </a:solidFill>
                          <a:effectLst/>
                          <a:latin typeface="Helvetica" pitchFamily="2" charset="0"/>
                        </a:rPr>
                        <a:t> </a:t>
                      </a:r>
                      <a:r>
                        <a:rPr lang="de-DE" sz="900" err="1">
                          <a:solidFill>
                            <a:srgbClr val="0B5AB2"/>
                          </a:solidFill>
                          <a:effectLst/>
                          <a:latin typeface="Helvetica" pitchFamily="2" charset="0"/>
                        </a:rPr>
                        <a:t>the</a:t>
                      </a:r>
                      <a:r>
                        <a:rPr lang="de-DE" sz="900">
                          <a:solidFill>
                            <a:srgbClr val="0B5AB2"/>
                          </a:solidFill>
                          <a:effectLst/>
                          <a:latin typeface="Helvetica" pitchFamily="2" charset="0"/>
                        </a:rPr>
                        <a:t> </a:t>
                      </a:r>
                      <a:r>
                        <a:rPr lang="de-DE" sz="900" err="1">
                          <a:solidFill>
                            <a:srgbClr val="0B5AB2"/>
                          </a:solidFill>
                          <a:effectLst/>
                          <a:latin typeface="Helvetica" pitchFamily="2" charset="0"/>
                        </a:rPr>
                        <a:t>question</a:t>
                      </a:r>
                      <a:r>
                        <a:rPr lang="de-DE" sz="900">
                          <a:solidFill>
                            <a:srgbClr val="0B5AB2"/>
                          </a:solidFill>
                          <a:effectLst/>
                          <a:latin typeface="Helvetica" pitchFamily="2" charset="0"/>
                        </a:rPr>
                        <a:t>:</a:t>
                      </a:r>
                    </a:p>
                    <a:p>
                      <a:r>
                        <a:rPr lang="de-DE" sz="900" err="1">
                          <a:solidFill>
                            <a:srgbClr val="0B5AB2"/>
                          </a:solidFill>
                          <a:effectLst/>
                          <a:latin typeface="Helvetica" pitchFamily="2" charset="0"/>
                        </a:rPr>
                        <a:t>Context</a:t>
                      </a:r>
                      <a:r>
                        <a:rPr lang="de-DE" sz="900">
                          <a:solidFill>
                            <a:srgbClr val="0B5AB2"/>
                          </a:solidFill>
                          <a:effectLst/>
                          <a:latin typeface="Helvetica" pitchFamily="2" charset="0"/>
                        </a:rPr>
                        <a:t>: {</a:t>
                      </a:r>
                      <a:r>
                        <a:rPr lang="de-DE" sz="900" err="1">
                          <a:solidFill>
                            <a:srgbClr val="0B5AB2"/>
                          </a:solidFill>
                          <a:effectLst/>
                          <a:latin typeface="Helvetica" pitchFamily="2" charset="0"/>
                        </a:rPr>
                        <a:t>context</a:t>
                      </a:r>
                      <a:r>
                        <a:rPr lang="de-DE" sz="900">
                          <a:solidFill>
                            <a:srgbClr val="0B5AB2"/>
                          </a:solidFill>
                          <a:effectLst/>
                          <a:latin typeface="Helvetica" pitchFamily="2" charset="0"/>
                        </a:rPr>
                        <a:t>}</a:t>
                      </a:r>
                    </a:p>
                    <a:p>
                      <a:endParaRPr lang="de-DE" sz="90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33095822"/>
                  </a:ext>
                </a:extLst>
              </a:tr>
              <a:tr h="1988820">
                <a:tc>
                  <a:txBody>
                    <a:bodyPr/>
                    <a:lstStyle/>
                    <a:p>
                      <a:r>
                        <a:rPr lang="de-DE" sz="900" b="0" i="0" u="none" strike="noStrike" cap="none" err="1">
                          <a:solidFill>
                            <a:srgbClr val="5B198E"/>
                          </a:solidFill>
                          <a:effectLst/>
                          <a:latin typeface="Helvetica" pitchFamily="2" charset="0"/>
                          <a:ea typeface="+mn-ea"/>
                          <a:cs typeface="+mn-cs"/>
                          <a:sym typeface="Arial"/>
                        </a:rPr>
                        <a:t>Constraints</a:t>
                      </a:r>
                      <a:endParaRPr lang="de-DE" sz="900" b="0" i="0" u="none" strike="noStrike" cap="none">
                        <a:solidFill>
                          <a:srgbClr val="5B198E"/>
                        </a:solidFill>
                        <a:effectLst/>
                        <a:latin typeface="Helvetica" pitchFamily="2" charset="0"/>
                        <a:ea typeface="+mn-ea"/>
                        <a:cs typeface="+mn-cs"/>
                        <a:sym typeface="Aria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de-DE" sz="900">
                          <a:solidFill>
                            <a:srgbClr val="5B198E"/>
                          </a:solidFill>
                          <a:effectLst/>
                          <a:latin typeface="Helvetica" pitchFamily="2" charset="0"/>
                        </a:rPr>
                        <a:t>Follow </a:t>
                      </a:r>
                      <a:r>
                        <a:rPr lang="de-DE" sz="900" err="1">
                          <a:solidFill>
                            <a:srgbClr val="5B198E"/>
                          </a:solidFill>
                          <a:effectLst/>
                          <a:latin typeface="Helvetica" pitchFamily="2" charset="0"/>
                        </a:rPr>
                        <a:t>these</a:t>
                      </a:r>
                      <a:r>
                        <a:rPr lang="de-DE" sz="900">
                          <a:solidFill>
                            <a:srgbClr val="5B198E"/>
                          </a:solidFill>
                          <a:effectLst/>
                          <a:latin typeface="Helvetica" pitchFamily="2" charset="0"/>
                        </a:rPr>
                        <a:t> </a:t>
                      </a:r>
                      <a:r>
                        <a:rPr lang="de-DE" sz="900" err="1">
                          <a:solidFill>
                            <a:srgbClr val="5B198E"/>
                          </a:solidFill>
                          <a:effectLst/>
                          <a:latin typeface="Helvetica" pitchFamily="2" charset="0"/>
                        </a:rPr>
                        <a:t>principles</a:t>
                      </a:r>
                      <a:r>
                        <a:rPr lang="de-DE" sz="900">
                          <a:solidFill>
                            <a:srgbClr val="5B198E"/>
                          </a:solidFill>
                          <a:effectLst/>
                          <a:latin typeface="Helvetica" pitchFamily="2" charset="0"/>
                        </a:rPr>
                        <a:t> in </a:t>
                      </a:r>
                      <a:r>
                        <a:rPr lang="de-DE" sz="900" err="1">
                          <a:solidFill>
                            <a:srgbClr val="5B198E"/>
                          </a:solidFill>
                          <a:effectLst/>
                          <a:latin typeface="Helvetica" pitchFamily="2" charset="0"/>
                        </a:rPr>
                        <a:t>your</a:t>
                      </a:r>
                      <a:r>
                        <a:rPr lang="de-DE" sz="900">
                          <a:solidFill>
                            <a:srgbClr val="5B198E"/>
                          </a:solidFill>
                          <a:effectLst/>
                          <a:latin typeface="Helvetica" pitchFamily="2" charset="0"/>
                        </a:rPr>
                        <a:t> </a:t>
                      </a:r>
                      <a:r>
                        <a:rPr lang="de-DE" sz="900" err="1">
                          <a:solidFill>
                            <a:srgbClr val="5B198E"/>
                          </a:solidFill>
                          <a:effectLst/>
                          <a:latin typeface="Helvetica" pitchFamily="2" charset="0"/>
                        </a:rPr>
                        <a:t>answers</a:t>
                      </a:r>
                      <a:r>
                        <a:rPr lang="de-DE" sz="900">
                          <a:solidFill>
                            <a:srgbClr val="5B198E"/>
                          </a:solidFill>
                          <a:effectLst/>
                          <a:latin typeface="Helvetica" pitchFamily="2" charset="0"/>
                        </a:rPr>
                        <a:t>:</a:t>
                      </a:r>
                    </a:p>
                    <a:p>
                      <a:r>
                        <a:rPr lang="de-DE" sz="900">
                          <a:solidFill>
                            <a:srgbClr val="5B198E"/>
                          </a:solidFill>
                          <a:effectLst/>
                          <a:latin typeface="Helvetica" pitchFamily="2" charset="0"/>
                        </a:rPr>
                        <a:t>• </a:t>
                      </a:r>
                      <a:r>
                        <a:rPr lang="de-DE" sz="900" err="1">
                          <a:solidFill>
                            <a:srgbClr val="5B198E"/>
                          </a:solidFill>
                          <a:effectLst/>
                          <a:latin typeface="Helvetica" pitchFamily="2" charset="0"/>
                        </a:rPr>
                        <a:t>Answer</a:t>
                      </a:r>
                      <a:r>
                        <a:rPr lang="de-DE" sz="900">
                          <a:solidFill>
                            <a:srgbClr val="5B198E"/>
                          </a:solidFill>
                          <a:effectLst/>
                          <a:latin typeface="Helvetica" pitchFamily="2" charset="0"/>
                        </a:rPr>
                        <a:t> </a:t>
                      </a:r>
                      <a:r>
                        <a:rPr lang="de-DE" sz="900" err="1">
                          <a:solidFill>
                            <a:srgbClr val="5B198E"/>
                          </a:solidFill>
                          <a:effectLst/>
                          <a:latin typeface="Helvetica" pitchFamily="2" charset="0"/>
                        </a:rPr>
                        <a:t>precisely</a:t>
                      </a:r>
                      <a:r>
                        <a:rPr lang="de-DE" sz="900">
                          <a:solidFill>
                            <a:srgbClr val="5B198E"/>
                          </a:solidFill>
                          <a:effectLst/>
                          <a:latin typeface="Helvetica" pitchFamily="2" charset="0"/>
                        </a:rPr>
                        <a:t> </a:t>
                      </a:r>
                      <a:r>
                        <a:rPr lang="de-DE" sz="900" err="1">
                          <a:solidFill>
                            <a:srgbClr val="5B198E"/>
                          </a:solidFill>
                          <a:effectLst/>
                          <a:latin typeface="Helvetica" pitchFamily="2" charset="0"/>
                        </a:rPr>
                        <a:t>based</a:t>
                      </a:r>
                      <a:r>
                        <a:rPr lang="de-DE" sz="900">
                          <a:solidFill>
                            <a:srgbClr val="5B198E"/>
                          </a:solidFill>
                          <a:effectLst/>
                          <a:latin typeface="Helvetica" pitchFamily="2" charset="0"/>
                        </a:rPr>
                        <a:t> on </a:t>
                      </a:r>
                      <a:r>
                        <a:rPr lang="de-DE" sz="900" err="1">
                          <a:solidFill>
                            <a:srgbClr val="5B198E"/>
                          </a:solidFill>
                          <a:effectLst/>
                          <a:latin typeface="Helvetica" pitchFamily="2" charset="0"/>
                        </a:rPr>
                        <a:t>the</a:t>
                      </a:r>
                      <a:r>
                        <a:rPr lang="de-DE" sz="900">
                          <a:solidFill>
                            <a:srgbClr val="5B198E"/>
                          </a:solidFill>
                          <a:effectLst/>
                          <a:latin typeface="Helvetica" pitchFamily="2" charset="0"/>
                        </a:rPr>
                        <a:t> </a:t>
                      </a:r>
                      <a:r>
                        <a:rPr lang="de-DE" sz="900" err="1">
                          <a:solidFill>
                            <a:srgbClr val="5B198E"/>
                          </a:solidFill>
                          <a:effectLst/>
                          <a:latin typeface="Helvetica" pitchFamily="2" charset="0"/>
                        </a:rPr>
                        <a:t>context</a:t>
                      </a:r>
                      <a:r>
                        <a:rPr lang="de-DE" sz="900">
                          <a:solidFill>
                            <a:srgbClr val="5B198E"/>
                          </a:solidFill>
                          <a:effectLst/>
                          <a:latin typeface="Helvetica" pitchFamily="2" charset="0"/>
                        </a:rPr>
                        <a:t>.</a:t>
                      </a:r>
                    </a:p>
                    <a:p>
                      <a:r>
                        <a:rPr lang="de-DE" sz="900">
                          <a:solidFill>
                            <a:srgbClr val="5B198E"/>
                          </a:solidFill>
                          <a:effectLst/>
                          <a:latin typeface="Helvetica" pitchFamily="2" charset="0"/>
                        </a:rPr>
                        <a:t>• </a:t>
                      </a:r>
                      <a:r>
                        <a:rPr lang="de-DE" sz="900" err="1">
                          <a:solidFill>
                            <a:srgbClr val="5B198E"/>
                          </a:solidFill>
                          <a:effectLst/>
                          <a:latin typeface="Helvetica" pitchFamily="2" charset="0"/>
                        </a:rPr>
                        <a:t>Provide</a:t>
                      </a:r>
                      <a:r>
                        <a:rPr lang="de-DE" sz="900">
                          <a:solidFill>
                            <a:srgbClr val="5B198E"/>
                          </a:solidFill>
                          <a:effectLst/>
                          <a:latin typeface="Helvetica" pitchFamily="2" charset="0"/>
                        </a:rPr>
                        <a:t> </a:t>
                      </a:r>
                      <a:r>
                        <a:rPr lang="de-DE" sz="900" err="1">
                          <a:solidFill>
                            <a:srgbClr val="5B198E"/>
                          </a:solidFill>
                          <a:effectLst/>
                          <a:latin typeface="Helvetica" pitchFamily="2" charset="0"/>
                        </a:rPr>
                        <a:t>credible</a:t>
                      </a:r>
                      <a:r>
                        <a:rPr lang="de-DE" sz="900">
                          <a:solidFill>
                            <a:srgbClr val="5B198E"/>
                          </a:solidFill>
                          <a:effectLst/>
                          <a:latin typeface="Helvetica" pitchFamily="2" charset="0"/>
                        </a:rPr>
                        <a:t> </a:t>
                      </a:r>
                      <a:r>
                        <a:rPr lang="de-DE" sz="900" err="1">
                          <a:solidFill>
                            <a:srgbClr val="5B198E"/>
                          </a:solidFill>
                          <a:effectLst/>
                          <a:latin typeface="Helvetica" pitchFamily="2" charset="0"/>
                        </a:rPr>
                        <a:t>resources</a:t>
                      </a:r>
                      <a:r>
                        <a:rPr lang="de-DE" sz="900">
                          <a:solidFill>
                            <a:srgbClr val="5B198E"/>
                          </a:solidFill>
                          <a:effectLst/>
                          <a:latin typeface="Helvetica" pitchFamily="2" charset="0"/>
                        </a:rPr>
                        <a:t>.</a:t>
                      </a:r>
                    </a:p>
                    <a:p>
                      <a:r>
                        <a:rPr lang="de-DE" sz="900">
                          <a:solidFill>
                            <a:srgbClr val="5B198E"/>
                          </a:solidFill>
                          <a:effectLst/>
                          <a:latin typeface="Helvetica" pitchFamily="2" charset="0"/>
                        </a:rPr>
                        <a:t>• </a:t>
                      </a:r>
                      <a:r>
                        <a:rPr lang="de-DE" sz="900" err="1">
                          <a:solidFill>
                            <a:srgbClr val="5B198E"/>
                          </a:solidFill>
                          <a:effectLst/>
                          <a:latin typeface="Helvetica" pitchFamily="2" charset="0"/>
                        </a:rPr>
                        <a:t>If</a:t>
                      </a:r>
                      <a:r>
                        <a:rPr lang="de-DE" sz="900">
                          <a:solidFill>
                            <a:srgbClr val="5B198E"/>
                          </a:solidFill>
                          <a:effectLst/>
                          <a:latin typeface="Helvetica" pitchFamily="2" charset="0"/>
                        </a:rPr>
                        <a:t> </a:t>
                      </a:r>
                      <a:r>
                        <a:rPr lang="de-DE" sz="900" err="1">
                          <a:solidFill>
                            <a:srgbClr val="5B198E"/>
                          </a:solidFill>
                          <a:effectLst/>
                          <a:latin typeface="Helvetica" pitchFamily="2" charset="0"/>
                        </a:rPr>
                        <a:t>you</a:t>
                      </a:r>
                      <a:r>
                        <a:rPr lang="de-DE" sz="900">
                          <a:solidFill>
                            <a:srgbClr val="5B198E"/>
                          </a:solidFill>
                          <a:effectLst/>
                          <a:latin typeface="Helvetica" pitchFamily="2" charset="0"/>
                        </a:rPr>
                        <a:t> </a:t>
                      </a:r>
                      <a:r>
                        <a:rPr lang="de-DE" sz="900" err="1">
                          <a:solidFill>
                            <a:srgbClr val="5B198E"/>
                          </a:solidFill>
                          <a:effectLst/>
                          <a:latin typeface="Helvetica" pitchFamily="2" charset="0"/>
                        </a:rPr>
                        <a:t>cannot</a:t>
                      </a:r>
                      <a:r>
                        <a:rPr lang="de-DE" sz="900">
                          <a:solidFill>
                            <a:srgbClr val="5B198E"/>
                          </a:solidFill>
                          <a:effectLst/>
                          <a:latin typeface="Helvetica" pitchFamily="2" charset="0"/>
                        </a:rPr>
                        <a:t> </a:t>
                      </a:r>
                      <a:r>
                        <a:rPr lang="de-DE" sz="900" err="1">
                          <a:solidFill>
                            <a:srgbClr val="5B198E"/>
                          </a:solidFill>
                          <a:effectLst/>
                          <a:latin typeface="Helvetica" pitchFamily="2" charset="0"/>
                        </a:rPr>
                        <a:t>answer</a:t>
                      </a:r>
                      <a:r>
                        <a:rPr lang="de-DE" sz="900">
                          <a:solidFill>
                            <a:srgbClr val="5B198E"/>
                          </a:solidFill>
                          <a:effectLst/>
                          <a:latin typeface="Helvetica" pitchFamily="2" charset="0"/>
                        </a:rPr>
                        <a:t> a </a:t>
                      </a:r>
                      <a:r>
                        <a:rPr lang="de-DE" sz="900" err="1">
                          <a:solidFill>
                            <a:srgbClr val="5B198E"/>
                          </a:solidFill>
                          <a:effectLst/>
                          <a:latin typeface="Helvetica" pitchFamily="2" charset="0"/>
                        </a:rPr>
                        <a:t>question</a:t>
                      </a:r>
                      <a:r>
                        <a:rPr lang="de-DE" sz="900">
                          <a:solidFill>
                            <a:srgbClr val="5B198E"/>
                          </a:solidFill>
                          <a:effectLst/>
                          <a:latin typeface="Helvetica" pitchFamily="2" charset="0"/>
                        </a:rPr>
                        <a:t> </a:t>
                      </a:r>
                      <a:r>
                        <a:rPr lang="de-DE" sz="900" err="1">
                          <a:solidFill>
                            <a:srgbClr val="5B198E"/>
                          </a:solidFill>
                          <a:effectLst/>
                          <a:latin typeface="Helvetica" pitchFamily="2" charset="0"/>
                        </a:rPr>
                        <a:t>based</a:t>
                      </a:r>
                      <a:r>
                        <a:rPr lang="de-DE" sz="900">
                          <a:solidFill>
                            <a:srgbClr val="5B198E"/>
                          </a:solidFill>
                          <a:effectLst/>
                          <a:latin typeface="Helvetica" pitchFamily="2" charset="0"/>
                        </a:rPr>
                        <a:t> on </a:t>
                      </a:r>
                      <a:r>
                        <a:rPr lang="de-DE" sz="900" err="1">
                          <a:solidFill>
                            <a:srgbClr val="5B198E"/>
                          </a:solidFill>
                          <a:effectLst/>
                          <a:latin typeface="Helvetica" pitchFamily="2" charset="0"/>
                        </a:rPr>
                        <a:t>the</a:t>
                      </a:r>
                      <a:r>
                        <a:rPr lang="de-DE" sz="900">
                          <a:solidFill>
                            <a:srgbClr val="5B198E"/>
                          </a:solidFill>
                          <a:effectLst/>
                          <a:latin typeface="Helvetica" pitchFamily="2" charset="0"/>
                        </a:rPr>
                        <a:t> </a:t>
                      </a:r>
                      <a:r>
                        <a:rPr lang="de-DE" sz="900" err="1">
                          <a:solidFill>
                            <a:srgbClr val="5B198E"/>
                          </a:solidFill>
                          <a:effectLst/>
                          <a:latin typeface="Helvetica" pitchFamily="2" charset="0"/>
                        </a:rPr>
                        <a:t>context</a:t>
                      </a:r>
                      <a:r>
                        <a:rPr lang="de-DE" sz="900">
                          <a:solidFill>
                            <a:srgbClr val="5B198E"/>
                          </a:solidFill>
                          <a:effectLst/>
                          <a:latin typeface="Helvetica" pitchFamily="2" charset="0"/>
                        </a:rPr>
                        <a:t>, </a:t>
                      </a:r>
                      <a:r>
                        <a:rPr lang="de-DE" sz="900" err="1">
                          <a:solidFill>
                            <a:srgbClr val="5B198E"/>
                          </a:solidFill>
                          <a:effectLst/>
                          <a:latin typeface="Helvetica" pitchFamily="2" charset="0"/>
                        </a:rPr>
                        <a:t>state</a:t>
                      </a:r>
                      <a:r>
                        <a:rPr lang="de-DE" sz="900">
                          <a:solidFill>
                            <a:srgbClr val="5B198E"/>
                          </a:solidFill>
                          <a:effectLst/>
                          <a:latin typeface="Helvetica" pitchFamily="2" charset="0"/>
                        </a:rPr>
                        <a:t> "</a:t>
                      </a:r>
                      <a:r>
                        <a:rPr lang="de-DE" sz="900" err="1">
                          <a:solidFill>
                            <a:srgbClr val="5B198E"/>
                          </a:solidFill>
                          <a:effectLst/>
                          <a:latin typeface="Helvetica" pitchFamily="2" charset="0"/>
                        </a:rPr>
                        <a:t>I'm</a:t>
                      </a:r>
                      <a:r>
                        <a:rPr lang="de-DE" sz="900">
                          <a:solidFill>
                            <a:srgbClr val="5B198E"/>
                          </a:solidFill>
                          <a:effectLst/>
                          <a:latin typeface="Helvetica" pitchFamily="2" charset="0"/>
                        </a:rPr>
                        <a:t> </a:t>
                      </a:r>
                      <a:r>
                        <a:rPr lang="de-DE" sz="900" err="1">
                          <a:solidFill>
                            <a:srgbClr val="5B198E"/>
                          </a:solidFill>
                          <a:effectLst/>
                          <a:latin typeface="Helvetica" pitchFamily="2" charset="0"/>
                        </a:rPr>
                        <a:t>afraid</a:t>
                      </a:r>
                      <a:r>
                        <a:rPr lang="de-DE" sz="900">
                          <a:solidFill>
                            <a:srgbClr val="5B198E"/>
                          </a:solidFill>
                          <a:effectLst/>
                          <a:latin typeface="Helvetica" pitchFamily="2" charset="0"/>
                        </a:rPr>
                        <a:t> I </a:t>
                      </a:r>
                      <a:r>
                        <a:rPr lang="de-DE" sz="900" err="1">
                          <a:solidFill>
                            <a:srgbClr val="5B198E"/>
                          </a:solidFill>
                          <a:effectLst/>
                          <a:latin typeface="Helvetica" pitchFamily="2" charset="0"/>
                        </a:rPr>
                        <a:t>can't</a:t>
                      </a:r>
                      <a:r>
                        <a:rPr lang="de-DE" sz="900">
                          <a:solidFill>
                            <a:srgbClr val="5B198E"/>
                          </a:solidFill>
                          <a:effectLst/>
                          <a:latin typeface="Helvetica" pitchFamily="2" charset="0"/>
                        </a:rPr>
                        <a:t> </a:t>
                      </a:r>
                      <a:r>
                        <a:rPr lang="de-DE" sz="900" err="1">
                          <a:solidFill>
                            <a:srgbClr val="5B198E"/>
                          </a:solidFill>
                          <a:effectLst/>
                          <a:latin typeface="Helvetica" pitchFamily="2" charset="0"/>
                        </a:rPr>
                        <a:t>answer</a:t>
                      </a:r>
                      <a:r>
                        <a:rPr lang="de-DE" sz="900">
                          <a:solidFill>
                            <a:srgbClr val="5B198E"/>
                          </a:solidFill>
                          <a:effectLst/>
                          <a:latin typeface="Helvetica" pitchFamily="2" charset="0"/>
                        </a:rPr>
                        <a:t> </a:t>
                      </a:r>
                      <a:r>
                        <a:rPr lang="de-DE" sz="900" err="1">
                          <a:solidFill>
                            <a:srgbClr val="5B198E"/>
                          </a:solidFill>
                          <a:effectLst/>
                          <a:latin typeface="Helvetica" pitchFamily="2" charset="0"/>
                        </a:rPr>
                        <a:t>that</a:t>
                      </a:r>
                      <a:r>
                        <a:rPr lang="de-DE" sz="900">
                          <a:solidFill>
                            <a:srgbClr val="5B198E"/>
                          </a:solidFill>
                          <a:effectLst/>
                          <a:latin typeface="Helvetica" pitchFamily="2" charset="0"/>
                        </a:rPr>
                        <a:t>" and </a:t>
                      </a:r>
                      <a:r>
                        <a:rPr lang="de-DE" sz="900" err="1">
                          <a:solidFill>
                            <a:srgbClr val="5B198E"/>
                          </a:solidFill>
                          <a:effectLst/>
                          <a:latin typeface="Helvetica" pitchFamily="2" charset="0"/>
                        </a:rPr>
                        <a:t>stop</a:t>
                      </a:r>
                      <a:r>
                        <a:rPr lang="de-DE" sz="900">
                          <a:solidFill>
                            <a:srgbClr val="5B198E"/>
                          </a:solidFill>
                          <a:effectLst/>
                          <a:latin typeface="Helvetica" pitchFamily="2" charset="0"/>
                        </a:rPr>
                        <a:t>.</a:t>
                      </a:r>
                    </a:p>
                    <a:p>
                      <a:r>
                        <a:rPr lang="de-DE" sz="900">
                          <a:solidFill>
                            <a:srgbClr val="5B198E"/>
                          </a:solidFill>
                          <a:effectLst/>
                          <a:latin typeface="Helvetica" pitchFamily="2" charset="0"/>
                        </a:rPr>
                        <a:t>• Be </a:t>
                      </a:r>
                      <a:r>
                        <a:rPr lang="de-DE" sz="900" err="1">
                          <a:solidFill>
                            <a:srgbClr val="5B198E"/>
                          </a:solidFill>
                          <a:effectLst/>
                          <a:latin typeface="Helvetica" pitchFamily="2" charset="0"/>
                        </a:rPr>
                        <a:t>correct</a:t>
                      </a:r>
                      <a:r>
                        <a:rPr lang="de-DE" sz="900">
                          <a:solidFill>
                            <a:srgbClr val="5B198E"/>
                          </a:solidFill>
                          <a:effectLst/>
                          <a:latin typeface="Helvetica" pitchFamily="2" charset="0"/>
                        </a:rPr>
                        <a:t> and honest; do not </a:t>
                      </a:r>
                      <a:r>
                        <a:rPr lang="de-DE" sz="900" err="1">
                          <a:solidFill>
                            <a:srgbClr val="5B198E"/>
                          </a:solidFill>
                          <a:effectLst/>
                          <a:latin typeface="Helvetica" pitchFamily="2" charset="0"/>
                        </a:rPr>
                        <a:t>use</a:t>
                      </a:r>
                      <a:r>
                        <a:rPr lang="de-DE" sz="900">
                          <a:solidFill>
                            <a:srgbClr val="5B198E"/>
                          </a:solidFill>
                          <a:effectLst/>
                          <a:latin typeface="Helvetica" pitchFamily="2" charset="0"/>
                        </a:rPr>
                        <a:t> </a:t>
                      </a:r>
                      <a:r>
                        <a:rPr lang="de-DE" sz="900" err="1">
                          <a:solidFill>
                            <a:srgbClr val="5B198E"/>
                          </a:solidFill>
                          <a:effectLst/>
                          <a:latin typeface="Helvetica" pitchFamily="2" charset="0"/>
                        </a:rPr>
                        <a:t>false</a:t>
                      </a:r>
                      <a:r>
                        <a:rPr lang="de-DE" sz="900">
                          <a:solidFill>
                            <a:srgbClr val="5B198E"/>
                          </a:solidFill>
                          <a:effectLst/>
                          <a:latin typeface="Helvetica" pitchFamily="2" charset="0"/>
                        </a:rPr>
                        <a:t> </a:t>
                      </a:r>
                      <a:r>
                        <a:rPr lang="de-DE" sz="900" err="1">
                          <a:solidFill>
                            <a:srgbClr val="5B198E"/>
                          </a:solidFill>
                          <a:effectLst/>
                          <a:latin typeface="Helvetica" pitchFamily="2" charset="0"/>
                        </a:rPr>
                        <a:t>information</a:t>
                      </a:r>
                      <a:r>
                        <a:rPr lang="de-DE" sz="900">
                          <a:solidFill>
                            <a:srgbClr val="5B198E"/>
                          </a:solidFill>
                          <a:effectLst/>
                          <a:latin typeface="Helvetica" pitchFamily="2" charset="0"/>
                        </a:rPr>
                        <a:t>.</a:t>
                      </a:r>
                    </a:p>
                    <a:p>
                      <a:r>
                        <a:rPr lang="de-DE" sz="900">
                          <a:solidFill>
                            <a:srgbClr val="5B198E"/>
                          </a:solidFill>
                          <a:effectLst/>
                          <a:latin typeface="Helvetica" pitchFamily="2" charset="0"/>
                        </a:rPr>
                        <a:t>• </a:t>
                      </a:r>
                      <a:r>
                        <a:rPr lang="de-DE" sz="900" err="1">
                          <a:solidFill>
                            <a:srgbClr val="5B198E"/>
                          </a:solidFill>
                          <a:effectLst/>
                          <a:latin typeface="Helvetica" pitchFamily="2" charset="0"/>
                        </a:rPr>
                        <a:t>Stay</a:t>
                      </a:r>
                      <a:r>
                        <a:rPr lang="de-DE" sz="900">
                          <a:solidFill>
                            <a:srgbClr val="5B198E"/>
                          </a:solidFill>
                          <a:effectLst/>
                          <a:latin typeface="Helvetica" pitchFamily="2" charset="0"/>
                        </a:rPr>
                        <a:t> on </a:t>
                      </a:r>
                      <a:r>
                        <a:rPr lang="de-DE" sz="900" b="0" err="1">
                          <a:solidFill>
                            <a:srgbClr val="5B198E"/>
                          </a:solidFill>
                          <a:effectLst/>
                          <a:latin typeface="Helvetica" pitchFamily="2" charset="0"/>
                        </a:rPr>
                        <a:t>the</a:t>
                      </a:r>
                      <a:r>
                        <a:rPr lang="de-DE" sz="900">
                          <a:solidFill>
                            <a:srgbClr val="5B198E"/>
                          </a:solidFill>
                          <a:effectLst/>
                          <a:latin typeface="Helvetica" pitchFamily="2" charset="0"/>
                        </a:rPr>
                        <a:t> </a:t>
                      </a:r>
                      <a:r>
                        <a:rPr lang="de-DE" sz="900" err="1">
                          <a:solidFill>
                            <a:srgbClr val="5B198E"/>
                          </a:solidFill>
                          <a:effectLst/>
                          <a:latin typeface="Helvetica" pitchFamily="2" charset="0"/>
                        </a:rPr>
                        <a:t>topic</a:t>
                      </a:r>
                      <a:r>
                        <a:rPr lang="de-DE" sz="900">
                          <a:solidFill>
                            <a:srgbClr val="5B198E"/>
                          </a:solidFill>
                          <a:effectLst/>
                          <a:latin typeface="Helvetica" pitchFamily="2" charset="0"/>
                        </a:rPr>
                        <a:t> </a:t>
                      </a:r>
                      <a:r>
                        <a:rPr lang="de-DE" sz="900" err="1">
                          <a:solidFill>
                            <a:srgbClr val="5B198E"/>
                          </a:solidFill>
                          <a:effectLst/>
                          <a:latin typeface="Helvetica" pitchFamily="2" charset="0"/>
                        </a:rPr>
                        <a:t>of</a:t>
                      </a:r>
                      <a:r>
                        <a:rPr lang="de-DE" sz="900">
                          <a:solidFill>
                            <a:srgbClr val="5B198E"/>
                          </a:solidFill>
                          <a:effectLst/>
                          <a:latin typeface="Helvetica" pitchFamily="2" charset="0"/>
                        </a:rPr>
                        <a:t> </a:t>
                      </a:r>
                      <a:r>
                        <a:rPr lang="de-DE" sz="900" err="1">
                          <a:solidFill>
                            <a:srgbClr val="5B198E"/>
                          </a:solidFill>
                          <a:effectLst/>
                          <a:latin typeface="Helvetica" pitchFamily="2" charset="0"/>
                        </a:rPr>
                        <a:t>tutoring</a:t>
                      </a:r>
                      <a:r>
                        <a:rPr lang="de-DE" sz="900">
                          <a:solidFill>
                            <a:srgbClr val="5B198E"/>
                          </a:solidFill>
                          <a:effectLst/>
                          <a:latin typeface="Helvetica" pitchFamily="2" charset="0"/>
                        </a:rPr>
                        <a:t> and </a:t>
                      </a:r>
                      <a:r>
                        <a:rPr lang="de-DE" sz="900" err="1">
                          <a:solidFill>
                            <a:srgbClr val="5B198E"/>
                          </a:solidFill>
                          <a:effectLst/>
                          <a:latin typeface="Helvetica" pitchFamily="2" charset="0"/>
                        </a:rPr>
                        <a:t>learning</a:t>
                      </a:r>
                      <a:r>
                        <a:rPr lang="de-DE" sz="900">
                          <a:solidFill>
                            <a:srgbClr val="5B198E"/>
                          </a:solidFill>
                          <a:effectLst/>
                          <a:latin typeface="Helvetica" pitchFamily="2" charset="0"/>
                        </a:rPr>
                        <a:t>.</a:t>
                      </a:r>
                    </a:p>
                    <a:p>
                      <a:r>
                        <a:rPr lang="de-DE" sz="900">
                          <a:solidFill>
                            <a:srgbClr val="5B198E"/>
                          </a:solidFill>
                          <a:effectLst/>
                          <a:latin typeface="Helvetica" pitchFamily="2" charset="0"/>
                        </a:rPr>
                        <a:t>• Be relevant and </a:t>
                      </a:r>
                      <a:r>
                        <a:rPr lang="de-DE" sz="900" err="1">
                          <a:solidFill>
                            <a:srgbClr val="5B198E"/>
                          </a:solidFill>
                          <a:effectLst/>
                          <a:latin typeface="Helvetica" pitchFamily="2" charset="0"/>
                        </a:rPr>
                        <a:t>receptive</a:t>
                      </a:r>
                      <a:r>
                        <a:rPr lang="de-DE" sz="900">
                          <a:solidFill>
                            <a:srgbClr val="5B198E"/>
                          </a:solidFill>
                          <a:effectLst/>
                          <a:latin typeface="Helvetica" pitchFamily="2" charset="0"/>
                        </a:rPr>
                        <a:t>.</a:t>
                      </a:r>
                    </a:p>
                    <a:p>
                      <a:r>
                        <a:rPr lang="de-DE" sz="900">
                          <a:solidFill>
                            <a:srgbClr val="5B198E"/>
                          </a:solidFill>
                          <a:effectLst/>
                          <a:latin typeface="Helvetica" pitchFamily="2" charset="0"/>
                        </a:rPr>
                        <a:t>• Do not </a:t>
                      </a:r>
                      <a:r>
                        <a:rPr lang="de-DE" sz="900" err="1">
                          <a:solidFill>
                            <a:srgbClr val="5B198E"/>
                          </a:solidFill>
                          <a:effectLst/>
                          <a:latin typeface="Helvetica" pitchFamily="2" charset="0"/>
                        </a:rPr>
                        <a:t>repeat</a:t>
                      </a:r>
                      <a:r>
                        <a:rPr lang="de-DE" sz="900">
                          <a:solidFill>
                            <a:srgbClr val="5B198E"/>
                          </a:solidFill>
                          <a:effectLst/>
                          <a:latin typeface="Helvetica" pitchFamily="2" charset="0"/>
                        </a:rPr>
                        <a:t> </a:t>
                      </a:r>
                      <a:r>
                        <a:rPr lang="de-DE" sz="900" err="1">
                          <a:solidFill>
                            <a:srgbClr val="5B198E"/>
                          </a:solidFill>
                          <a:effectLst/>
                          <a:latin typeface="Helvetica" pitchFamily="2" charset="0"/>
                        </a:rPr>
                        <a:t>yourself</a:t>
                      </a:r>
                      <a:r>
                        <a:rPr lang="de-DE" sz="900">
                          <a:solidFill>
                            <a:srgbClr val="5B198E"/>
                          </a:solidFill>
                          <a:effectLst/>
                          <a:latin typeface="Helvetica" pitchFamily="2" charset="0"/>
                        </a:rPr>
                        <a:t> </a:t>
                      </a:r>
                      <a:r>
                        <a:rPr lang="de-DE" sz="900" err="1">
                          <a:solidFill>
                            <a:srgbClr val="5B198E"/>
                          </a:solidFill>
                          <a:effectLst/>
                          <a:latin typeface="Helvetica" pitchFamily="2" charset="0"/>
                        </a:rPr>
                        <a:t>verbatim</a:t>
                      </a:r>
                      <a:r>
                        <a:rPr lang="de-DE" sz="900">
                          <a:solidFill>
                            <a:srgbClr val="5B198E"/>
                          </a:solidFill>
                          <a:effectLst/>
                          <a:latin typeface="Helvetica" pitchFamily="2" charset="0"/>
                        </a:rPr>
                        <a:t>.</a:t>
                      </a:r>
                    </a:p>
                    <a:p>
                      <a:r>
                        <a:rPr lang="de-DE" sz="900">
                          <a:solidFill>
                            <a:srgbClr val="5B198E"/>
                          </a:solidFill>
                          <a:effectLst/>
                          <a:latin typeface="Helvetica" pitchFamily="2" charset="0"/>
                        </a:rPr>
                        <a:t>• Do not </a:t>
                      </a:r>
                      <a:r>
                        <a:rPr lang="de-DE" sz="900" err="1">
                          <a:solidFill>
                            <a:srgbClr val="5B198E"/>
                          </a:solidFill>
                          <a:effectLst/>
                          <a:latin typeface="Helvetica" pitchFamily="2" charset="0"/>
                        </a:rPr>
                        <a:t>claim</a:t>
                      </a:r>
                      <a:r>
                        <a:rPr lang="de-DE" sz="900">
                          <a:solidFill>
                            <a:srgbClr val="5B198E"/>
                          </a:solidFill>
                          <a:effectLst/>
                          <a:latin typeface="Helvetica" pitchFamily="2" charset="0"/>
                        </a:rPr>
                        <a:t> </a:t>
                      </a:r>
                      <a:r>
                        <a:rPr lang="de-DE" sz="900" err="1">
                          <a:solidFill>
                            <a:srgbClr val="5B198E"/>
                          </a:solidFill>
                          <a:effectLst/>
                          <a:latin typeface="Helvetica" pitchFamily="2" charset="0"/>
                        </a:rPr>
                        <a:t>to</a:t>
                      </a:r>
                      <a:r>
                        <a:rPr lang="de-DE" sz="900">
                          <a:solidFill>
                            <a:srgbClr val="5B198E"/>
                          </a:solidFill>
                          <a:effectLst/>
                          <a:latin typeface="Helvetica" pitchFamily="2" charset="0"/>
                        </a:rPr>
                        <a:t> </a:t>
                      </a:r>
                      <a:r>
                        <a:rPr lang="de-DE" sz="900" err="1">
                          <a:solidFill>
                            <a:srgbClr val="5B198E"/>
                          </a:solidFill>
                          <a:effectLst/>
                          <a:latin typeface="Helvetica" pitchFamily="2" charset="0"/>
                        </a:rPr>
                        <a:t>be</a:t>
                      </a:r>
                      <a:r>
                        <a:rPr lang="de-DE" sz="900">
                          <a:solidFill>
                            <a:srgbClr val="5B198E"/>
                          </a:solidFill>
                          <a:effectLst/>
                          <a:latin typeface="Helvetica" pitchFamily="2" charset="0"/>
                        </a:rPr>
                        <a:t> human </a:t>
                      </a:r>
                      <a:r>
                        <a:rPr lang="de-DE" sz="900" err="1">
                          <a:solidFill>
                            <a:srgbClr val="5B198E"/>
                          </a:solidFill>
                          <a:effectLst/>
                          <a:latin typeface="Helvetica" pitchFamily="2" charset="0"/>
                        </a:rPr>
                        <a:t>or</a:t>
                      </a:r>
                      <a:r>
                        <a:rPr lang="de-DE" sz="900">
                          <a:solidFill>
                            <a:srgbClr val="5B198E"/>
                          </a:solidFill>
                          <a:effectLst/>
                          <a:latin typeface="Helvetica" pitchFamily="2" charset="0"/>
                        </a:rPr>
                        <a:t> </a:t>
                      </a:r>
                      <a:r>
                        <a:rPr lang="de-DE" sz="900" err="1">
                          <a:solidFill>
                            <a:srgbClr val="5B198E"/>
                          </a:solidFill>
                          <a:effectLst/>
                          <a:latin typeface="Helvetica" pitchFamily="2" charset="0"/>
                        </a:rPr>
                        <a:t>embodied</a:t>
                      </a:r>
                      <a:r>
                        <a:rPr lang="de-DE" sz="900">
                          <a:solidFill>
                            <a:srgbClr val="5B198E"/>
                          </a:solidFill>
                          <a:effectLst/>
                          <a:latin typeface="Helvetica" pitchFamily="2" charset="0"/>
                        </a:rPr>
                        <a:t>.</a:t>
                      </a:r>
                    </a:p>
                    <a:p>
                      <a:r>
                        <a:rPr lang="de-DE" sz="900">
                          <a:solidFill>
                            <a:srgbClr val="5B198E"/>
                          </a:solidFill>
                          <a:effectLst/>
                          <a:latin typeface="Helvetica" pitchFamily="2" charset="0"/>
                        </a:rPr>
                        <a:t>• Do not </a:t>
                      </a:r>
                      <a:r>
                        <a:rPr lang="de-DE" sz="900" err="1">
                          <a:solidFill>
                            <a:srgbClr val="5B198E"/>
                          </a:solidFill>
                          <a:effectLst/>
                          <a:latin typeface="Helvetica" pitchFamily="2" charset="0"/>
                        </a:rPr>
                        <a:t>make</a:t>
                      </a:r>
                      <a:r>
                        <a:rPr lang="de-DE" sz="900">
                          <a:solidFill>
                            <a:srgbClr val="5B198E"/>
                          </a:solidFill>
                          <a:effectLst/>
                          <a:latin typeface="Helvetica" pitchFamily="2" charset="0"/>
                        </a:rPr>
                        <a:t> </a:t>
                      </a:r>
                      <a:r>
                        <a:rPr lang="de-DE" sz="900" err="1">
                          <a:solidFill>
                            <a:srgbClr val="5B198E"/>
                          </a:solidFill>
                          <a:effectLst/>
                          <a:latin typeface="Helvetica" pitchFamily="2" charset="0"/>
                        </a:rPr>
                        <a:t>assumptions</a:t>
                      </a:r>
                      <a:r>
                        <a:rPr lang="de-DE" sz="900">
                          <a:solidFill>
                            <a:srgbClr val="5B198E"/>
                          </a:solidFill>
                          <a:effectLst/>
                          <a:latin typeface="Helvetica" pitchFamily="2" charset="0"/>
                        </a:rPr>
                        <a:t> </a:t>
                      </a:r>
                      <a:r>
                        <a:rPr lang="de-DE" sz="900" err="1">
                          <a:solidFill>
                            <a:srgbClr val="5B198E"/>
                          </a:solidFill>
                          <a:effectLst/>
                          <a:latin typeface="Helvetica" pitchFamily="2" charset="0"/>
                        </a:rPr>
                        <a:t>about</a:t>
                      </a:r>
                      <a:r>
                        <a:rPr lang="de-DE" sz="900">
                          <a:solidFill>
                            <a:srgbClr val="5B198E"/>
                          </a:solidFill>
                          <a:effectLst/>
                          <a:latin typeface="Helvetica" pitchFamily="2" charset="0"/>
                        </a:rPr>
                        <a:t> </a:t>
                      </a:r>
                      <a:r>
                        <a:rPr lang="de-DE" sz="900" err="1">
                          <a:solidFill>
                            <a:srgbClr val="5B198E"/>
                          </a:solidFill>
                          <a:effectLst/>
                          <a:latin typeface="Helvetica" pitchFamily="2" charset="0"/>
                        </a:rPr>
                        <a:t>the</a:t>
                      </a:r>
                      <a:r>
                        <a:rPr lang="de-DE" sz="900">
                          <a:solidFill>
                            <a:srgbClr val="5B198E"/>
                          </a:solidFill>
                          <a:effectLst/>
                          <a:latin typeface="Helvetica" pitchFamily="2" charset="0"/>
                        </a:rPr>
                        <a:t> </a:t>
                      </a:r>
                      <a:r>
                        <a:rPr lang="de-DE" sz="900" err="1">
                          <a:solidFill>
                            <a:srgbClr val="5B198E"/>
                          </a:solidFill>
                          <a:effectLst/>
                          <a:latin typeface="Helvetica" pitchFamily="2" charset="0"/>
                        </a:rPr>
                        <a:t>user</a:t>
                      </a:r>
                      <a:r>
                        <a:rPr lang="de-DE" sz="900">
                          <a:solidFill>
                            <a:srgbClr val="5B198E"/>
                          </a:solidFill>
                          <a:effectLst/>
                          <a:latin typeface="Helvetica" pitchFamily="2" charset="0"/>
                        </a:rPr>
                        <a:t>; </a:t>
                      </a:r>
                      <a:r>
                        <a:rPr lang="de-DE" sz="900" err="1">
                          <a:solidFill>
                            <a:srgbClr val="5B198E"/>
                          </a:solidFill>
                          <a:effectLst/>
                          <a:latin typeface="Helvetica" pitchFamily="2" charset="0"/>
                        </a:rPr>
                        <a:t>only</a:t>
                      </a:r>
                      <a:r>
                        <a:rPr lang="de-DE" sz="900">
                          <a:solidFill>
                            <a:srgbClr val="5B198E"/>
                          </a:solidFill>
                          <a:effectLst/>
                          <a:latin typeface="Helvetica" pitchFamily="2" charset="0"/>
                        </a:rPr>
                        <a:t> </a:t>
                      </a:r>
                      <a:r>
                        <a:rPr lang="de-DE" sz="900" err="1">
                          <a:solidFill>
                            <a:srgbClr val="5B198E"/>
                          </a:solidFill>
                          <a:effectLst/>
                          <a:latin typeface="Helvetica" pitchFamily="2" charset="0"/>
                        </a:rPr>
                        <a:t>draw</a:t>
                      </a:r>
                      <a:r>
                        <a:rPr lang="de-DE" sz="900">
                          <a:solidFill>
                            <a:srgbClr val="5B198E"/>
                          </a:solidFill>
                          <a:effectLst/>
                          <a:latin typeface="Helvetica" pitchFamily="2" charset="0"/>
                        </a:rPr>
                        <a:t> </a:t>
                      </a:r>
                      <a:r>
                        <a:rPr lang="de-DE" sz="900" err="1">
                          <a:solidFill>
                            <a:srgbClr val="5B198E"/>
                          </a:solidFill>
                          <a:effectLst/>
                          <a:latin typeface="Helvetica" pitchFamily="2" charset="0"/>
                        </a:rPr>
                        <a:t>conclusions</a:t>
                      </a:r>
                      <a:r>
                        <a:rPr lang="de-DE" sz="900">
                          <a:solidFill>
                            <a:srgbClr val="5B198E"/>
                          </a:solidFill>
                          <a:effectLst/>
                          <a:latin typeface="Helvetica" pitchFamily="2" charset="0"/>
                        </a:rPr>
                        <a:t> </a:t>
                      </a:r>
                      <a:r>
                        <a:rPr lang="de-DE" sz="900" err="1">
                          <a:solidFill>
                            <a:srgbClr val="5B198E"/>
                          </a:solidFill>
                          <a:effectLst/>
                          <a:latin typeface="Helvetica" pitchFamily="2" charset="0"/>
                        </a:rPr>
                        <a:t>supported</a:t>
                      </a:r>
                      <a:r>
                        <a:rPr lang="de-DE" sz="900">
                          <a:solidFill>
                            <a:srgbClr val="5B198E"/>
                          </a:solidFill>
                          <a:effectLst/>
                          <a:latin typeface="Helvetica" pitchFamily="2" charset="0"/>
                        </a:rPr>
                        <a:t> </a:t>
                      </a:r>
                      <a:r>
                        <a:rPr lang="de-DE" sz="900" err="1">
                          <a:solidFill>
                            <a:srgbClr val="5B198E"/>
                          </a:solidFill>
                          <a:effectLst/>
                          <a:latin typeface="Helvetica" pitchFamily="2" charset="0"/>
                        </a:rPr>
                        <a:t>by</a:t>
                      </a:r>
                      <a:r>
                        <a:rPr lang="de-DE" sz="900">
                          <a:solidFill>
                            <a:srgbClr val="5B198E"/>
                          </a:solidFill>
                          <a:effectLst/>
                          <a:latin typeface="Helvetica" pitchFamily="2" charset="0"/>
                        </a:rPr>
                        <a:t> </a:t>
                      </a:r>
                      <a:r>
                        <a:rPr lang="de-DE" sz="900" err="1">
                          <a:solidFill>
                            <a:srgbClr val="5B198E"/>
                          </a:solidFill>
                          <a:effectLst/>
                          <a:latin typeface="Helvetica" pitchFamily="2" charset="0"/>
                        </a:rPr>
                        <a:t>the</a:t>
                      </a:r>
                      <a:r>
                        <a:rPr lang="de-DE" sz="900">
                          <a:solidFill>
                            <a:srgbClr val="5B198E"/>
                          </a:solidFill>
                          <a:effectLst/>
                          <a:latin typeface="Helvetica" pitchFamily="2" charset="0"/>
                        </a:rPr>
                        <a:t> </a:t>
                      </a:r>
                      <a:r>
                        <a:rPr lang="de-DE" sz="900" err="1">
                          <a:solidFill>
                            <a:srgbClr val="5B198E"/>
                          </a:solidFill>
                          <a:effectLst/>
                          <a:latin typeface="Helvetica" pitchFamily="2" charset="0"/>
                        </a:rPr>
                        <a:t>dialogue</a:t>
                      </a:r>
                      <a:r>
                        <a:rPr lang="de-DE" sz="900">
                          <a:solidFill>
                            <a:srgbClr val="5B198E"/>
                          </a:solidFill>
                          <a:effectLst/>
                          <a:latin typeface="Helvetica" pitchFamily="2" charset="0"/>
                        </a:rPr>
                        <a:t>.</a:t>
                      </a:r>
                    </a:p>
                    <a:p>
                      <a:r>
                        <a:rPr lang="de-DE" sz="900">
                          <a:solidFill>
                            <a:srgbClr val="5B198E"/>
                          </a:solidFill>
                          <a:effectLst/>
                          <a:latin typeface="Helvetica" pitchFamily="2" charset="0"/>
                        </a:rPr>
                        <a:t>• Do not </a:t>
                      </a:r>
                      <a:r>
                        <a:rPr lang="de-DE" sz="900" err="1">
                          <a:solidFill>
                            <a:srgbClr val="5B198E"/>
                          </a:solidFill>
                          <a:effectLst/>
                          <a:latin typeface="Helvetica" pitchFamily="2" charset="0"/>
                        </a:rPr>
                        <a:t>claim</a:t>
                      </a:r>
                      <a:r>
                        <a:rPr lang="de-DE" sz="900">
                          <a:solidFill>
                            <a:srgbClr val="5B198E"/>
                          </a:solidFill>
                          <a:effectLst/>
                          <a:latin typeface="Helvetica" pitchFamily="2" charset="0"/>
                        </a:rPr>
                        <a:t> </a:t>
                      </a:r>
                      <a:r>
                        <a:rPr lang="de-DE" sz="900" err="1">
                          <a:solidFill>
                            <a:srgbClr val="5B198E"/>
                          </a:solidFill>
                          <a:effectLst/>
                          <a:latin typeface="Helvetica" pitchFamily="2" charset="0"/>
                        </a:rPr>
                        <a:t>to</a:t>
                      </a:r>
                      <a:r>
                        <a:rPr lang="de-DE" sz="900">
                          <a:solidFill>
                            <a:srgbClr val="5B198E"/>
                          </a:solidFill>
                          <a:effectLst/>
                          <a:latin typeface="Helvetica" pitchFamily="2" charset="0"/>
                        </a:rPr>
                        <a:t> </a:t>
                      </a:r>
                      <a:r>
                        <a:rPr lang="de-DE" sz="900" err="1">
                          <a:solidFill>
                            <a:srgbClr val="5B198E"/>
                          </a:solidFill>
                          <a:effectLst/>
                          <a:latin typeface="Helvetica" pitchFamily="2" charset="0"/>
                        </a:rPr>
                        <a:t>take</a:t>
                      </a:r>
                      <a:r>
                        <a:rPr lang="de-DE" sz="900">
                          <a:solidFill>
                            <a:srgbClr val="5B198E"/>
                          </a:solidFill>
                          <a:effectLst/>
                          <a:latin typeface="Helvetica" pitchFamily="2" charset="0"/>
                        </a:rPr>
                        <a:t> real-</a:t>
                      </a:r>
                      <a:r>
                        <a:rPr lang="de-DE" sz="900" err="1">
                          <a:solidFill>
                            <a:srgbClr val="5B198E"/>
                          </a:solidFill>
                          <a:effectLst/>
                          <a:latin typeface="Helvetica" pitchFamily="2" charset="0"/>
                        </a:rPr>
                        <a:t>world</a:t>
                      </a:r>
                      <a:r>
                        <a:rPr lang="de-DE" sz="900">
                          <a:solidFill>
                            <a:srgbClr val="5B198E"/>
                          </a:solidFill>
                          <a:effectLst/>
                          <a:latin typeface="Helvetica" pitchFamily="2" charset="0"/>
                        </a:rPr>
                        <a:t> </a:t>
                      </a:r>
                      <a:r>
                        <a:rPr lang="de-DE" sz="900" err="1">
                          <a:solidFill>
                            <a:srgbClr val="5B198E"/>
                          </a:solidFill>
                          <a:effectLst/>
                          <a:latin typeface="Helvetica" pitchFamily="2" charset="0"/>
                        </a:rPr>
                        <a:t>actions</a:t>
                      </a:r>
                      <a:r>
                        <a:rPr lang="de-DE" sz="900">
                          <a:solidFill>
                            <a:srgbClr val="5B198E"/>
                          </a:solidFill>
                          <a:effectLst/>
                          <a:latin typeface="Helvetica" pitchFamily="2" charset="0"/>
                        </a:rPr>
                        <a:t>; </a:t>
                      </a:r>
                      <a:r>
                        <a:rPr lang="de-DE" sz="900" err="1">
                          <a:solidFill>
                            <a:srgbClr val="5B198E"/>
                          </a:solidFill>
                          <a:effectLst/>
                          <a:latin typeface="Helvetica" pitchFamily="2" charset="0"/>
                        </a:rPr>
                        <a:t>encourage</a:t>
                      </a:r>
                      <a:r>
                        <a:rPr lang="de-DE" sz="900">
                          <a:solidFill>
                            <a:srgbClr val="5B198E"/>
                          </a:solidFill>
                          <a:effectLst/>
                          <a:latin typeface="Helvetica" pitchFamily="2" charset="0"/>
                        </a:rPr>
                        <a:t> </a:t>
                      </a:r>
                      <a:r>
                        <a:rPr lang="de-DE" sz="900" err="1">
                          <a:solidFill>
                            <a:srgbClr val="5B198E"/>
                          </a:solidFill>
                          <a:effectLst/>
                          <a:latin typeface="Helvetica" pitchFamily="2" charset="0"/>
                        </a:rPr>
                        <a:t>learners</a:t>
                      </a:r>
                      <a:r>
                        <a:rPr lang="de-DE" sz="900">
                          <a:solidFill>
                            <a:srgbClr val="5B198E"/>
                          </a:solidFill>
                          <a:effectLst/>
                          <a:latin typeface="Helvetica" pitchFamily="2" charset="0"/>
                        </a:rPr>
                        <a:t> </a:t>
                      </a:r>
                      <a:r>
                        <a:rPr lang="de-DE" sz="900" err="1">
                          <a:solidFill>
                            <a:srgbClr val="5B198E"/>
                          </a:solidFill>
                          <a:effectLst/>
                          <a:latin typeface="Helvetica" pitchFamily="2" charset="0"/>
                        </a:rPr>
                        <a:t>to</a:t>
                      </a:r>
                      <a:r>
                        <a:rPr lang="de-DE" sz="900">
                          <a:solidFill>
                            <a:srgbClr val="5B198E"/>
                          </a:solidFill>
                          <a:effectLst/>
                          <a:latin typeface="Helvetica" pitchFamily="2" charset="0"/>
                        </a:rPr>
                        <a:t> </a:t>
                      </a:r>
                      <a:r>
                        <a:rPr lang="de-DE" sz="900" err="1">
                          <a:solidFill>
                            <a:srgbClr val="5B198E"/>
                          </a:solidFill>
                          <a:effectLst/>
                          <a:latin typeface="Helvetica" pitchFamily="2" charset="0"/>
                        </a:rPr>
                        <a:t>look</a:t>
                      </a:r>
                      <a:r>
                        <a:rPr lang="de-DE" sz="900">
                          <a:solidFill>
                            <a:srgbClr val="5B198E"/>
                          </a:solidFill>
                          <a:effectLst/>
                          <a:latin typeface="Helvetica" pitchFamily="2" charset="0"/>
                        </a:rPr>
                        <a:t> </a:t>
                      </a:r>
                      <a:r>
                        <a:rPr lang="de-DE" sz="900" err="1">
                          <a:solidFill>
                            <a:srgbClr val="5B198E"/>
                          </a:solidFill>
                          <a:effectLst/>
                          <a:latin typeface="Helvetica" pitchFamily="2" charset="0"/>
                        </a:rPr>
                        <a:t>things</a:t>
                      </a:r>
                      <a:r>
                        <a:rPr lang="de-DE" sz="900">
                          <a:solidFill>
                            <a:srgbClr val="5B198E"/>
                          </a:solidFill>
                          <a:effectLst/>
                          <a:latin typeface="Helvetica" pitchFamily="2" charset="0"/>
                        </a:rPr>
                        <a:t> </a:t>
                      </a:r>
                      <a:r>
                        <a:rPr lang="de-DE" sz="900" err="1">
                          <a:solidFill>
                            <a:srgbClr val="5B198E"/>
                          </a:solidFill>
                          <a:effectLst/>
                          <a:latin typeface="Helvetica" pitchFamily="2" charset="0"/>
                        </a:rPr>
                        <a:t>up</a:t>
                      </a:r>
                      <a:r>
                        <a:rPr lang="de-DE" sz="900">
                          <a:solidFill>
                            <a:srgbClr val="5B198E"/>
                          </a:solidFill>
                          <a:effectLst/>
                          <a:latin typeface="Helvetica" pitchFamily="2" charset="0"/>
                        </a:rPr>
                        <a:t>.</a:t>
                      </a:r>
                    </a:p>
                    <a:p>
                      <a:r>
                        <a:rPr lang="de-DE" sz="900">
                          <a:solidFill>
                            <a:srgbClr val="5B198E"/>
                          </a:solidFill>
                          <a:effectLst/>
                          <a:latin typeface="Helvetica" pitchFamily="2" charset="0"/>
                        </a:rPr>
                        <a:t>• Be </a:t>
                      </a:r>
                      <a:r>
                        <a:rPr lang="de-DE" sz="900" err="1">
                          <a:solidFill>
                            <a:srgbClr val="5B198E"/>
                          </a:solidFill>
                          <a:effectLst/>
                          <a:latin typeface="Helvetica" pitchFamily="2" charset="0"/>
                        </a:rPr>
                        <a:t>helpful</a:t>
                      </a:r>
                      <a:r>
                        <a:rPr lang="de-DE" sz="900">
                          <a:solidFill>
                            <a:srgbClr val="5B198E"/>
                          </a:solidFill>
                          <a:effectLst/>
                          <a:latin typeface="Helvetica" pitchFamily="2" charset="0"/>
                        </a:rPr>
                        <a:t>, not evasive.</a:t>
                      </a:r>
                    </a:p>
                    <a:p>
                      <a:r>
                        <a:rPr lang="de-DE" sz="900">
                          <a:solidFill>
                            <a:srgbClr val="5B198E"/>
                          </a:solidFill>
                          <a:effectLst/>
                          <a:latin typeface="Helvetica" pitchFamily="2" charset="0"/>
                        </a:rPr>
                        <a:t>• Be </a:t>
                      </a:r>
                      <a:r>
                        <a:rPr lang="de-DE" sz="900" err="1">
                          <a:solidFill>
                            <a:srgbClr val="5B198E"/>
                          </a:solidFill>
                          <a:effectLst/>
                          <a:latin typeface="Helvetica" pitchFamily="2" charset="0"/>
                        </a:rPr>
                        <a:t>harmless</a:t>
                      </a:r>
                      <a:r>
                        <a:rPr lang="de-DE" sz="900">
                          <a:solidFill>
                            <a:srgbClr val="5B198E"/>
                          </a:solidFill>
                          <a:effectLst/>
                          <a:latin typeface="Helvetica" pitchFamily="2" charset="0"/>
                        </a:rPr>
                        <a:t>.</a:t>
                      </a:r>
                    </a:p>
                    <a:p>
                      <a:endParaRPr lang="de-DE" sz="90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21276041"/>
                  </a:ext>
                </a:extLst>
              </a:tr>
              <a:tr h="278130">
                <a:tc>
                  <a:txBody>
                    <a:bodyPr/>
                    <a:lstStyle/>
                    <a:p>
                      <a:r>
                        <a:rPr lang="de-DE" sz="900" err="1">
                          <a:solidFill>
                            <a:schemeClr val="accent3"/>
                          </a:solidFill>
                        </a:rPr>
                        <a:t>Personalization</a:t>
                      </a:r>
                      <a:endParaRPr lang="de-DE" sz="900">
                        <a:solidFill>
                          <a:schemeClr val="accent3"/>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de-DE" sz="900">
                        <a:solidFill>
                          <a:schemeClr val="accent3"/>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49535872"/>
                  </a:ext>
                </a:extLst>
              </a:tr>
            </a:tbl>
          </a:graphicData>
        </a:graphic>
      </p:graphicFrame>
    </p:spTree>
    <p:extLst>
      <p:ext uri="{BB962C8B-B14F-4D97-AF65-F5344CB8AC3E}">
        <p14:creationId xmlns:p14="http://schemas.microsoft.com/office/powerpoint/2010/main" val="485576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30">
          <a:extLst>
            <a:ext uri="{FF2B5EF4-FFF2-40B4-BE49-F238E27FC236}">
              <a16:creationId xmlns:a16="http://schemas.microsoft.com/office/drawing/2014/main" id="{9D50049E-7E51-E9F7-2B46-D2443E452D29}"/>
            </a:ext>
          </a:extLst>
        </p:cNvPr>
        <p:cNvGrpSpPr/>
        <p:nvPr/>
      </p:nvGrpSpPr>
      <p:grpSpPr>
        <a:xfrm>
          <a:off x="0" y="0"/>
          <a:ext cx="0" cy="0"/>
          <a:chOff x="0" y="0"/>
          <a:chExt cx="0" cy="0"/>
        </a:xfrm>
      </p:grpSpPr>
      <p:sp>
        <p:nvSpPr>
          <p:cNvPr id="631" name="Google Shape;631;p61">
            <a:extLst>
              <a:ext uri="{FF2B5EF4-FFF2-40B4-BE49-F238E27FC236}">
                <a16:creationId xmlns:a16="http://schemas.microsoft.com/office/drawing/2014/main" id="{3556D9E9-D725-2C93-215E-176332D94DA1}"/>
              </a:ext>
            </a:extLst>
          </p:cNvPr>
          <p:cNvSpPr txBox="1">
            <a:spLocks noGrp="1"/>
          </p:cNvSpPr>
          <p:nvPr>
            <p:ph type="subTitle" idx="1"/>
          </p:nvPr>
        </p:nvSpPr>
        <p:spPr>
          <a:xfrm>
            <a:off x="224802" y="1030275"/>
            <a:ext cx="3405366"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de-DE" sz="1600"/>
              <a:t>Allgemein</a:t>
            </a:r>
          </a:p>
        </p:txBody>
      </p:sp>
      <p:sp>
        <p:nvSpPr>
          <p:cNvPr id="632" name="Google Shape;632;p61">
            <a:extLst>
              <a:ext uri="{FF2B5EF4-FFF2-40B4-BE49-F238E27FC236}">
                <a16:creationId xmlns:a16="http://schemas.microsoft.com/office/drawing/2014/main" id="{FECE4BDE-CF50-F06E-CE1F-F87F6FB2FF0E}"/>
              </a:ext>
            </a:extLst>
          </p:cNvPr>
          <p:cNvSpPr txBox="1">
            <a:spLocks noGrp="1"/>
          </p:cNvSpPr>
          <p:nvPr>
            <p:ph type="subTitle" idx="2"/>
          </p:nvPr>
        </p:nvSpPr>
        <p:spPr>
          <a:xfrm>
            <a:off x="224802" y="1439247"/>
            <a:ext cx="3549204" cy="1452042"/>
          </a:xfrm>
          <a:prstGeom prst="rect">
            <a:avLst/>
          </a:prstGeom>
        </p:spPr>
        <p:txBody>
          <a:bodyPr spcFirstLastPara="1" wrap="square" lIns="91425" tIns="91425" rIns="91425" bIns="91425" anchor="t" anchorCtr="0">
            <a:noAutofit/>
          </a:bodyPr>
          <a:lstStyle/>
          <a:p>
            <a:pPr marL="0" indent="0">
              <a:spcAft>
                <a:spcPts val="1600"/>
              </a:spcAft>
              <a:buClr>
                <a:schemeClr val="dk1"/>
              </a:buClr>
              <a:buSzPts val="1100"/>
            </a:pPr>
            <a:r>
              <a:rPr lang="de-DE" sz="1000" err="1"/>
              <a:t>React</a:t>
            </a:r>
            <a:r>
              <a:rPr lang="de-DE" sz="1000"/>
              <a:t> ist eine JavaScript-Bibliothek, die von Facebook entwickelt wurde, um benutzerfreundliche und effiziente Benutzeroberflächen (UIs) zu erstellen. Sie wird vor allem für Single Page </a:t>
            </a:r>
            <a:r>
              <a:rPr lang="de-DE" sz="1000" err="1"/>
              <a:t>Applications</a:t>
            </a:r>
            <a:r>
              <a:rPr lang="de-DE" sz="1000"/>
              <a:t> (SPAs) eingesetzt, bei denen Inhalte dynamisch aktualisiert werden können, ohne die gesamte Seite neu zu laden.</a:t>
            </a:r>
          </a:p>
        </p:txBody>
      </p:sp>
      <p:sp>
        <p:nvSpPr>
          <p:cNvPr id="643" name="Google Shape;643;p61">
            <a:extLst>
              <a:ext uri="{FF2B5EF4-FFF2-40B4-BE49-F238E27FC236}">
                <a16:creationId xmlns:a16="http://schemas.microsoft.com/office/drawing/2014/main" id="{16D4FF0E-4BD0-1203-F680-4BD689A4A26D}"/>
              </a:ext>
            </a:extLst>
          </p:cNvPr>
          <p:cNvSpPr txBox="1">
            <a:spLocks noGrp="1"/>
          </p:cNvSpPr>
          <p:nvPr>
            <p:ph type="title"/>
          </p:nvPr>
        </p:nvSpPr>
        <p:spPr>
          <a:xfrm>
            <a:off x="224802" y="324966"/>
            <a:ext cx="7708200" cy="64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React</a:t>
            </a:r>
            <a:endParaRPr/>
          </a:p>
        </p:txBody>
      </p:sp>
      <p:sp>
        <p:nvSpPr>
          <p:cNvPr id="28" name="Google Shape;631;p61">
            <a:extLst>
              <a:ext uri="{FF2B5EF4-FFF2-40B4-BE49-F238E27FC236}">
                <a16:creationId xmlns:a16="http://schemas.microsoft.com/office/drawing/2014/main" id="{4E2F6A65-1E35-6662-8D22-574EBF151601}"/>
              </a:ext>
            </a:extLst>
          </p:cNvPr>
          <p:cNvSpPr txBox="1">
            <a:spLocks/>
          </p:cNvSpPr>
          <p:nvPr/>
        </p:nvSpPr>
        <p:spPr>
          <a:xfrm>
            <a:off x="3811151" y="1030275"/>
            <a:ext cx="3405366" cy="40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800" b="1" i="0" u="none" strike="noStrike" cap="none">
                <a:solidFill>
                  <a:schemeClr val="accen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9pPr>
          </a:lstStyle>
          <a:p>
            <a:pPr marL="0" indent="0">
              <a:spcAft>
                <a:spcPts val="1600"/>
              </a:spcAft>
            </a:pPr>
            <a:r>
              <a:rPr lang="de-DE" sz="1600"/>
              <a:t>Grundprinzipien</a:t>
            </a:r>
          </a:p>
        </p:txBody>
      </p:sp>
      <p:sp>
        <p:nvSpPr>
          <p:cNvPr id="29" name="Google Shape;632;p61">
            <a:extLst>
              <a:ext uri="{FF2B5EF4-FFF2-40B4-BE49-F238E27FC236}">
                <a16:creationId xmlns:a16="http://schemas.microsoft.com/office/drawing/2014/main" id="{643E4297-0686-AA24-41FC-27DDCE075053}"/>
              </a:ext>
            </a:extLst>
          </p:cNvPr>
          <p:cNvSpPr txBox="1">
            <a:spLocks/>
          </p:cNvSpPr>
          <p:nvPr/>
        </p:nvSpPr>
        <p:spPr>
          <a:xfrm>
            <a:off x="3811150" y="1438875"/>
            <a:ext cx="3586349" cy="18610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a:spcBef>
                <a:spcPts val="900"/>
              </a:spcBef>
            </a:pPr>
            <a:r>
              <a:rPr lang="de-DE" sz="800"/>
              <a:t>1. Komponentenbasiert:</a:t>
            </a:r>
          </a:p>
          <a:p>
            <a:pPr>
              <a:spcBef>
                <a:spcPts val="900"/>
              </a:spcBef>
            </a:pPr>
            <a:r>
              <a:rPr lang="de-DE" sz="800"/>
              <a:t>• Anwendungen werden in kleine, wiederverwendbare Komponenten aufgeteilt. Jede Komponente kümmert sich um ihre eigene Logik und Darstellung.</a:t>
            </a:r>
          </a:p>
          <a:p>
            <a:pPr>
              <a:spcBef>
                <a:spcPts val="900"/>
              </a:spcBef>
            </a:pPr>
            <a:r>
              <a:rPr lang="de-DE" sz="800"/>
              <a:t>2. Virtuelles DOM:</a:t>
            </a:r>
          </a:p>
          <a:p>
            <a:pPr>
              <a:spcBef>
                <a:spcPts val="900"/>
              </a:spcBef>
            </a:pPr>
            <a:r>
              <a:rPr lang="de-DE" sz="800"/>
              <a:t>• </a:t>
            </a:r>
            <a:r>
              <a:rPr lang="de-DE" sz="800" err="1"/>
              <a:t>React</a:t>
            </a:r>
            <a:r>
              <a:rPr lang="de-DE" sz="800"/>
              <a:t> verwendet ein virtuelles DOM, um effizient Änderungen im UI zu verfolgen und nur die betroffenen Teile des realen DOMs zu aktualisieren.</a:t>
            </a:r>
          </a:p>
          <a:p>
            <a:pPr>
              <a:spcBef>
                <a:spcPts val="900"/>
              </a:spcBef>
            </a:pPr>
            <a:r>
              <a:rPr lang="de-DE" sz="800"/>
              <a:t>3. Unidirektionaler Datenfluss:</a:t>
            </a:r>
          </a:p>
          <a:p>
            <a:pPr>
              <a:spcBef>
                <a:spcPts val="900"/>
              </a:spcBef>
            </a:pPr>
            <a:r>
              <a:rPr lang="de-DE" sz="800"/>
              <a:t>• Daten in </a:t>
            </a:r>
            <a:r>
              <a:rPr lang="de-DE" sz="800" err="1"/>
              <a:t>React</a:t>
            </a:r>
            <a:r>
              <a:rPr lang="de-DE" sz="800"/>
              <a:t> fließen von oben (Parent-Komponenten) nach unten (Child-Komponenten). Dieser Ansatz sorgt für eine bessere Nachverfolgbarkeit und Fehlervermeidung.</a:t>
            </a:r>
          </a:p>
          <a:p>
            <a:pPr>
              <a:spcBef>
                <a:spcPts val="900"/>
              </a:spcBef>
            </a:pPr>
            <a:r>
              <a:rPr lang="de-DE" sz="800"/>
              <a:t>4. JSX (JavaScript XML):</a:t>
            </a:r>
          </a:p>
          <a:p>
            <a:pPr>
              <a:spcBef>
                <a:spcPts val="900"/>
              </a:spcBef>
            </a:pPr>
            <a:r>
              <a:rPr lang="de-DE" sz="800"/>
              <a:t>• </a:t>
            </a:r>
            <a:r>
              <a:rPr lang="de-DE" sz="800" err="1"/>
              <a:t>React</a:t>
            </a:r>
            <a:r>
              <a:rPr lang="de-DE" sz="800"/>
              <a:t> verwendet JSX, eine Syntaxerweiterung, die es erlaubt, HTML direkt in JavaScript zu schreiben. Dies vereinfacht die Entwicklung und Strukturierung von Komponenten.</a:t>
            </a:r>
          </a:p>
        </p:txBody>
      </p:sp>
      <p:sp>
        <p:nvSpPr>
          <p:cNvPr id="30" name="Google Shape;631;p61">
            <a:extLst>
              <a:ext uri="{FF2B5EF4-FFF2-40B4-BE49-F238E27FC236}">
                <a16:creationId xmlns:a16="http://schemas.microsoft.com/office/drawing/2014/main" id="{4B1C0A2C-5063-B735-4C7B-06027E66538D}"/>
              </a:ext>
            </a:extLst>
          </p:cNvPr>
          <p:cNvSpPr txBox="1">
            <a:spLocks/>
          </p:cNvSpPr>
          <p:nvPr/>
        </p:nvSpPr>
        <p:spPr>
          <a:xfrm>
            <a:off x="224802" y="2891289"/>
            <a:ext cx="3405366" cy="40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800" b="1" i="0" u="none" strike="noStrike" cap="none">
                <a:solidFill>
                  <a:schemeClr val="accen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9pPr>
          </a:lstStyle>
          <a:p>
            <a:pPr marL="0" indent="0">
              <a:spcAft>
                <a:spcPts val="1600"/>
              </a:spcAft>
            </a:pPr>
            <a:r>
              <a:rPr lang="de-DE" sz="1600"/>
              <a:t>Anmerkungen</a:t>
            </a:r>
          </a:p>
        </p:txBody>
      </p:sp>
      <p:sp>
        <p:nvSpPr>
          <p:cNvPr id="31" name="Google Shape;632;p61">
            <a:extLst>
              <a:ext uri="{FF2B5EF4-FFF2-40B4-BE49-F238E27FC236}">
                <a16:creationId xmlns:a16="http://schemas.microsoft.com/office/drawing/2014/main" id="{8DD1B058-A004-6FFF-E68C-76D448E18D21}"/>
              </a:ext>
            </a:extLst>
          </p:cNvPr>
          <p:cNvSpPr txBox="1">
            <a:spLocks/>
          </p:cNvSpPr>
          <p:nvPr/>
        </p:nvSpPr>
        <p:spPr>
          <a:xfrm>
            <a:off x="224802" y="3273048"/>
            <a:ext cx="3549204" cy="14520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spcAft>
                <a:spcPts val="1600"/>
              </a:spcAft>
              <a:buClr>
                <a:schemeClr val="dk1"/>
              </a:buClr>
              <a:buSzPts val="1100"/>
            </a:pPr>
            <a:r>
              <a:rPr lang="de-DE" sz="1000"/>
              <a:t>- Hoher Umsetzungsaufwand, aber GitHub Doku vorhanden</a:t>
            </a:r>
          </a:p>
        </p:txBody>
      </p:sp>
      <p:sp>
        <p:nvSpPr>
          <p:cNvPr id="2" name="Textfeld 1">
            <a:extLst>
              <a:ext uri="{FF2B5EF4-FFF2-40B4-BE49-F238E27FC236}">
                <a16:creationId xmlns:a16="http://schemas.microsoft.com/office/drawing/2014/main" id="{2933E56D-89B1-85E7-0B19-FE4FF193166E}"/>
              </a:ext>
            </a:extLst>
          </p:cNvPr>
          <p:cNvSpPr txBox="1"/>
          <p:nvPr/>
        </p:nvSpPr>
        <p:spPr>
          <a:xfrm>
            <a:off x="7871460" y="4815839"/>
            <a:ext cx="1272540" cy="246221"/>
          </a:xfrm>
          <a:prstGeom prst="rect">
            <a:avLst/>
          </a:prstGeom>
          <a:noFill/>
        </p:spPr>
        <p:txBody>
          <a:bodyPr wrap="square" rtlCol="0">
            <a:spAutoFit/>
          </a:bodyPr>
          <a:lstStyle/>
          <a:p>
            <a:r>
              <a:rPr lang="de-DE" sz="1000" dirty="0"/>
              <a:t>Quelle: [9-10]</a:t>
            </a:r>
          </a:p>
        </p:txBody>
      </p:sp>
    </p:spTree>
    <p:extLst>
      <p:ext uri="{BB962C8B-B14F-4D97-AF65-F5344CB8AC3E}">
        <p14:creationId xmlns:p14="http://schemas.microsoft.com/office/powerpoint/2010/main" val="31582057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ED5BA2-E236-9D94-4CB2-05D25489DD3E}"/>
            </a:ext>
          </a:extLst>
        </p:cNvPr>
        <p:cNvGrpSpPr/>
        <p:nvPr/>
      </p:nvGrpSpPr>
      <p:grpSpPr>
        <a:xfrm>
          <a:off x="0" y="0"/>
          <a:ext cx="0" cy="0"/>
          <a:chOff x="0" y="0"/>
          <a:chExt cx="0" cy="0"/>
        </a:xfrm>
      </p:grpSpPr>
      <p:pic>
        <p:nvPicPr>
          <p:cNvPr id="3" name="Grafik 2">
            <a:extLst>
              <a:ext uri="{FF2B5EF4-FFF2-40B4-BE49-F238E27FC236}">
                <a16:creationId xmlns:a16="http://schemas.microsoft.com/office/drawing/2014/main" id="{BF205946-9C87-0E86-29CE-6D6BDC387E29}"/>
              </a:ext>
            </a:extLst>
          </p:cNvPr>
          <p:cNvPicPr>
            <a:picLocks noChangeAspect="1"/>
          </p:cNvPicPr>
          <p:nvPr/>
        </p:nvPicPr>
        <p:blipFill>
          <a:blip r:embed="rId3"/>
          <a:srcRect/>
          <a:stretch/>
        </p:blipFill>
        <p:spPr>
          <a:xfrm>
            <a:off x="1794344" y="143142"/>
            <a:ext cx="5015707" cy="4044810"/>
          </a:xfrm>
          <a:prstGeom prst="rect">
            <a:avLst/>
          </a:prstGeom>
        </p:spPr>
      </p:pic>
      <p:sp>
        <p:nvSpPr>
          <p:cNvPr id="4" name="Google Shape;632;p61">
            <a:extLst>
              <a:ext uri="{FF2B5EF4-FFF2-40B4-BE49-F238E27FC236}">
                <a16:creationId xmlns:a16="http://schemas.microsoft.com/office/drawing/2014/main" id="{911B5ECB-6FAD-1111-AAF1-53A783C3BD9D}"/>
              </a:ext>
            </a:extLst>
          </p:cNvPr>
          <p:cNvSpPr txBox="1">
            <a:spLocks/>
          </p:cNvSpPr>
          <p:nvPr/>
        </p:nvSpPr>
        <p:spPr>
          <a:xfrm>
            <a:off x="2527596" y="4296714"/>
            <a:ext cx="3549204" cy="7036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lgn="ctr">
              <a:spcAft>
                <a:spcPts val="1600"/>
              </a:spcAft>
              <a:buClr>
                <a:schemeClr val="dk1"/>
              </a:buClr>
              <a:buSzPts val="1100"/>
            </a:pPr>
            <a:r>
              <a:rPr lang="de-DE" sz="1000"/>
              <a:t>Gallery von </a:t>
            </a:r>
            <a:r>
              <a:rPr lang="de-DE" sz="1000" err="1"/>
              <a:t>Streamlit</a:t>
            </a:r>
            <a:r>
              <a:rPr lang="de-DE" sz="1000"/>
              <a:t> bietet bereits zahlreiche Design-Möglichkeiten für Chatbot Anwendungen</a:t>
            </a:r>
            <a:br>
              <a:rPr lang="de-DE" sz="1000"/>
            </a:br>
            <a:r>
              <a:rPr lang="de-DE" sz="1000"/>
              <a:t>-&gt; Code ist einfach in GitHub ablegbar</a:t>
            </a:r>
          </a:p>
        </p:txBody>
      </p:sp>
    </p:spTree>
    <p:extLst>
      <p:ext uri="{BB962C8B-B14F-4D97-AF65-F5344CB8AC3E}">
        <p14:creationId xmlns:p14="http://schemas.microsoft.com/office/powerpoint/2010/main" val="39492674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30">
          <a:extLst>
            <a:ext uri="{FF2B5EF4-FFF2-40B4-BE49-F238E27FC236}">
              <a16:creationId xmlns:a16="http://schemas.microsoft.com/office/drawing/2014/main" id="{E7671C4C-2D54-C9D1-F777-F26816826A4D}"/>
            </a:ext>
          </a:extLst>
        </p:cNvPr>
        <p:cNvGrpSpPr/>
        <p:nvPr/>
      </p:nvGrpSpPr>
      <p:grpSpPr>
        <a:xfrm>
          <a:off x="0" y="0"/>
          <a:ext cx="0" cy="0"/>
          <a:chOff x="0" y="0"/>
          <a:chExt cx="0" cy="0"/>
        </a:xfrm>
      </p:grpSpPr>
      <p:sp>
        <p:nvSpPr>
          <p:cNvPr id="631" name="Google Shape;631;p61">
            <a:extLst>
              <a:ext uri="{FF2B5EF4-FFF2-40B4-BE49-F238E27FC236}">
                <a16:creationId xmlns:a16="http://schemas.microsoft.com/office/drawing/2014/main" id="{7F1AF7C0-94FE-915E-0F50-4B9D70025493}"/>
              </a:ext>
            </a:extLst>
          </p:cNvPr>
          <p:cNvSpPr txBox="1">
            <a:spLocks noGrp="1"/>
          </p:cNvSpPr>
          <p:nvPr>
            <p:ph type="subTitle" idx="1"/>
          </p:nvPr>
        </p:nvSpPr>
        <p:spPr>
          <a:xfrm>
            <a:off x="224802" y="1030275"/>
            <a:ext cx="3405366"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de-DE" sz="1600"/>
              <a:t>Allgemein</a:t>
            </a:r>
          </a:p>
        </p:txBody>
      </p:sp>
      <p:sp>
        <p:nvSpPr>
          <p:cNvPr id="632" name="Google Shape;632;p61">
            <a:extLst>
              <a:ext uri="{FF2B5EF4-FFF2-40B4-BE49-F238E27FC236}">
                <a16:creationId xmlns:a16="http://schemas.microsoft.com/office/drawing/2014/main" id="{B16FC411-FA14-B7A7-EE56-8960627C9585}"/>
              </a:ext>
            </a:extLst>
          </p:cNvPr>
          <p:cNvSpPr txBox="1">
            <a:spLocks noGrp="1"/>
          </p:cNvSpPr>
          <p:nvPr>
            <p:ph type="subTitle" idx="2"/>
          </p:nvPr>
        </p:nvSpPr>
        <p:spPr>
          <a:xfrm>
            <a:off x="224802" y="1439247"/>
            <a:ext cx="3549204" cy="1452042"/>
          </a:xfrm>
          <a:prstGeom prst="rect">
            <a:avLst/>
          </a:prstGeom>
        </p:spPr>
        <p:txBody>
          <a:bodyPr spcFirstLastPara="1" wrap="square" lIns="91425" tIns="91425" rIns="91425" bIns="91425" anchor="t" anchorCtr="0">
            <a:noAutofit/>
          </a:bodyPr>
          <a:lstStyle/>
          <a:p>
            <a:pPr marL="9525" indent="0"/>
            <a:r>
              <a:rPr lang="de-DE" sz="1000" err="1"/>
              <a:t>PyWebIO</a:t>
            </a:r>
            <a:r>
              <a:rPr lang="de-DE" sz="1000"/>
              <a:t> ist ein Python-Framework, das es ermöglicht, interaktive Webanwendungen ohne tiefgehende Kenntnisse in HTML, CSS oder JavaScript zu erstellen. Es verwandelt den Browser in ein “reichhaltiges Textterminal”, wodurch Entwickler Anwendungen ähnlich wie Konsolenskripte schreiben können, jedoch mit einer webbasierten Benutzeroberfläche. </a:t>
            </a:r>
          </a:p>
        </p:txBody>
      </p:sp>
      <p:sp>
        <p:nvSpPr>
          <p:cNvPr id="643" name="Google Shape;643;p61">
            <a:extLst>
              <a:ext uri="{FF2B5EF4-FFF2-40B4-BE49-F238E27FC236}">
                <a16:creationId xmlns:a16="http://schemas.microsoft.com/office/drawing/2014/main" id="{511F0962-C241-A86C-2421-C171478CC6AF}"/>
              </a:ext>
            </a:extLst>
          </p:cNvPr>
          <p:cNvSpPr txBox="1">
            <a:spLocks noGrp="1"/>
          </p:cNvSpPr>
          <p:nvPr>
            <p:ph type="title"/>
          </p:nvPr>
        </p:nvSpPr>
        <p:spPr>
          <a:xfrm>
            <a:off x="224802" y="324966"/>
            <a:ext cx="7708200" cy="647100"/>
          </a:xfrm>
          <a:prstGeom prst="rect">
            <a:avLst/>
          </a:prstGeom>
        </p:spPr>
        <p:txBody>
          <a:bodyPr spcFirstLastPara="1" wrap="square" lIns="91425" tIns="91425" rIns="91425" bIns="91425" anchor="t" anchorCtr="0">
            <a:noAutofit/>
          </a:bodyPr>
          <a:lstStyle/>
          <a:p>
            <a:r>
              <a:rPr lang="de-DE" b="1" i="0" u="none" strike="noStrike" err="1">
                <a:solidFill>
                  <a:srgbClr val="FFCD76"/>
                </a:solidFill>
                <a:effectLst/>
                <a:latin typeface="Roboto Slab" panose="020F0502020204030204" pitchFamily="34" charset="0"/>
              </a:rPr>
              <a:t>PyWebIO</a:t>
            </a:r>
            <a:br>
              <a:rPr lang="de-DE" b="1" i="0" u="none" strike="noStrike">
                <a:solidFill>
                  <a:srgbClr val="404040"/>
                </a:solidFill>
                <a:effectLst/>
                <a:latin typeface="Roboto Slab" panose="020F0502020204030204" pitchFamily="34" charset="0"/>
              </a:rPr>
            </a:br>
            <a:endParaRPr/>
          </a:p>
        </p:txBody>
      </p:sp>
      <p:sp>
        <p:nvSpPr>
          <p:cNvPr id="28" name="Google Shape;631;p61">
            <a:extLst>
              <a:ext uri="{FF2B5EF4-FFF2-40B4-BE49-F238E27FC236}">
                <a16:creationId xmlns:a16="http://schemas.microsoft.com/office/drawing/2014/main" id="{CEE0A6A7-E753-EB9E-8C96-316000314641}"/>
              </a:ext>
            </a:extLst>
          </p:cNvPr>
          <p:cNvSpPr txBox="1">
            <a:spLocks/>
          </p:cNvSpPr>
          <p:nvPr/>
        </p:nvSpPr>
        <p:spPr>
          <a:xfrm>
            <a:off x="3811151" y="1030275"/>
            <a:ext cx="3405366" cy="40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800" b="1" i="0" u="none" strike="noStrike" cap="none">
                <a:solidFill>
                  <a:schemeClr val="accen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9pPr>
          </a:lstStyle>
          <a:p>
            <a:pPr marL="0" indent="0">
              <a:spcAft>
                <a:spcPts val="1600"/>
              </a:spcAft>
            </a:pPr>
            <a:r>
              <a:rPr lang="de-DE" sz="1600"/>
              <a:t>Hauptmerkmale</a:t>
            </a:r>
          </a:p>
        </p:txBody>
      </p:sp>
      <p:sp>
        <p:nvSpPr>
          <p:cNvPr id="29" name="Google Shape;632;p61">
            <a:extLst>
              <a:ext uri="{FF2B5EF4-FFF2-40B4-BE49-F238E27FC236}">
                <a16:creationId xmlns:a16="http://schemas.microsoft.com/office/drawing/2014/main" id="{0692E25F-B15A-0565-F3B2-2D9F1EC0423B}"/>
              </a:ext>
            </a:extLst>
          </p:cNvPr>
          <p:cNvSpPr txBox="1">
            <a:spLocks/>
          </p:cNvSpPr>
          <p:nvPr/>
        </p:nvSpPr>
        <p:spPr>
          <a:xfrm>
            <a:off x="3811150" y="1438875"/>
            <a:ext cx="3586349" cy="18610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9pPr>
          </a:lstStyle>
          <a:p>
            <a:r>
              <a:rPr lang="de-DE" sz="1000" b="1">
                <a:solidFill>
                  <a:schemeClr val="tx1"/>
                </a:solidFill>
                <a:effectLst/>
                <a:latin typeface=".AppleSystemUIFont"/>
              </a:rPr>
              <a:t>Imperative Programmierung:</a:t>
            </a:r>
            <a:r>
              <a:rPr lang="de-DE" sz="1000">
                <a:solidFill>
                  <a:schemeClr val="tx1"/>
                </a:solidFill>
                <a:effectLst/>
                <a:latin typeface=".AppleSystemUIFont"/>
              </a:rPr>
              <a:t> Ermöglicht die Entwicklung von Webanwendungen in einem skriptbasierten Ansatz, ähnlich wie bei der Erstellung von Konsolenanwendungen.</a:t>
            </a:r>
          </a:p>
          <a:p>
            <a:pPr>
              <a:spcBef>
                <a:spcPts val="900"/>
              </a:spcBef>
            </a:pPr>
            <a:r>
              <a:rPr lang="de-DE" sz="1000">
                <a:solidFill>
                  <a:schemeClr val="tx1"/>
                </a:solidFill>
                <a:effectLst/>
                <a:latin typeface=".AppleSystemUIFont"/>
              </a:rPr>
              <a:t>• </a:t>
            </a:r>
            <a:r>
              <a:rPr lang="de-DE" sz="1000" b="1">
                <a:solidFill>
                  <a:schemeClr val="tx1"/>
                </a:solidFill>
                <a:effectLst/>
                <a:latin typeface=".AppleSystemUIFont"/>
              </a:rPr>
              <a:t>Eingabe- und Ausgabefunktionen:</a:t>
            </a:r>
            <a:r>
              <a:rPr lang="de-DE" sz="1000">
                <a:solidFill>
                  <a:schemeClr val="tx1"/>
                </a:solidFill>
                <a:effectLst/>
                <a:latin typeface=".AppleSystemUIFont"/>
              </a:rPr>
              <a:t> Bietet eine Vielzahl von Funktionen zur Erfassung von Benutzereingaben und zur Ausgabe von Inhalten im Browser.</a:t>
            </a:r>
          </a:p>
          <a:p>
            <a:pPr>
              <a:spcBef>
                <a:spcPts val="900"/>
              </a:spcBef>
            </a:pPr>
            <a:r>
              <a:rPr lang="de-DE" sz="1000">
                <a:solidFill>
                  <a:schemeClr val="tx1"/>
                </a:solidFill>
                <a:effectLst/>
                <a:latin typeface=".AppleSystemUIFont"/>
              </a:rPr>
              <a:t>• </a:t>
            </a:r>
            <a:r>
              <a:rPr lang="de-DE" sz="1000" b="1">
                <a:solidFill>
                  <a:schemeClr val="tx1"/>
                </a:solidFill>
                <a:effectLst/>
                <a:latin typeface=".AppleSystemUIFont"/>
              </a:rPr>
              <a:t>Integration:</a:t>
            </a:r>
            <a:r>
              <a:rPr lang="de-DE" sz="1000">
                <a:solidFill>
                  <a:schemeClr val="tx1"/>
                </a:solidFill>
                <a:effectLst/>
                <a:latin typeface=".AppleSystemUIFont"/>
              </a:rPr>
              <a:t> Kann eigenständig betrieben oder in bestehende Web-Frameworks wie </a:t>
            </a:r>
            <a:r>
              <a:rPr lang="de-DE" sz="1000" err="1">
                <a:solidFill>
                  <a:schemeClr val="tx1"/>
                </a:solidFill>
                <a:effectLst/>
                <a:latin typeface=".AppleSystemUIFont"/>
              </a:rPr>
              <a:t>Flask</a:t>
            </a:r>
            <a:r>
              <a:rPr lang="de-DE" sz="1000">
                <a:solidFill>
                  <a:schemeClr val="tx1"/>
                </a:solidFill>
                <a:effectLst/>
                <a:latin typeface=".AppleSystemUIFont"/>
              </a:rPr>
              <a:t>, Django, Tornado, </a:t>
            </a:r>
            <a:r>
              <a:rPr lang="de-DE" sz="1000" err="1">
                <a:solidFill>
                  <a:schemeClr val="tx1"/>
                </a:solidFill>
                <a:effectLst/>
                <a:latin typeface=".AppleSystemUIFont"/>
              </a:rPr>
              <a:t>aiohttp</a:t>
            </a:r>
            <a:r>
              <a:rPr lang="de-DE" sz="1000">
                <a:solidFill>
                  <a:schemeClr val="tx1"/>
                </a:solidFill>
                <a:effectLst/>
                <a:latin typeface=".AppleSystemUIFont"/>
              </a:rPr>
              <a:t> und </a:t>
            </a:r>
            <a:r>
              <a:rPr lang="de-DE" sz="1000" err="1">
                <a:solidFill>
                  <a:schemeClr val="tx1"/>
                </a:solidFill>
                <a:effectLst/>
                <a:latin typeface=".AppleSystemUIFont"/>
              </a:rPr>
              <a:t>FastAPI</a:t>
            </a:r>
            <a:r>
              <a:rPr lang="de-DE" sz="1000">
                <a:solidFill>
                  <a:schemeClr val="tx1"/>
                </a:solidFill>
                <a:effectLst/>
                <a:latin typeface=".AppleSystemUIFont"/>
              </a:rPr>
              <a:t> integriert werden. </a:t>
            </a:r>
          </a:p>
          <a:p>
            <a:pPr>
              <a:spcBef>
                <a:spcPts val="900"/>
              </a:spcBef>
            </a:pPr>
            <a:r>
              <a:rPr lang="de-DE" sz="1000">
                <a:solidFill>
                  <a:schemeClr val="tx1"/>
                </a:solidFill>
                <a:effectLst/>
                <a:latin typeface=".AppleSystemUIFont"/>
              </a:rPr>
              <a:t>• </a:t>
            </a:r>
            <a:r>
              <a:rPr lang="de-DE" sz="1000" b="1">
                <a:solidFill>
                  <a:schemeClr val="tx1"/>
                </a:solidFill>
                <a:effectLst/>
                <a:latin typeface=".AppleSystemUIFont"/>
              </a:rPr>
              <a:t>Asynchrone Unterstützung:</a:t>
            </a:r>
            <a:r>
              <a:rPr lang="de-DE" sz="1000">
                <a:solidFill>
                  <a:schemeClr val="tx1"/>
                </a:solidFill>
                <a:effectLst/>
                <a:latin typeface=".AppleSystemUIFont"/>
              </a:rPr>
              <a:t> Unterstützt </a:t>
            </a:r>
            <a:r>
              <a:rPr lang="de-DE" sz="1000" err="1">
                <a:solidFill>
                  <a:schemeClr val="tx1"/>
                </a:solidFill>
                <a:effectLst/>
                <a:latin typeface=".AppleSystemUIFontMonospaced"/>
              </a:rPr>
              <a:t>asyncio</a:t>
            </a:r>
            <a:r>
              <a:rPr lang="de-DE" sz="1000">
                <a:solidFill>
                  <a:schemeClr val="tx1"/>
                </a:solidFill>
                <a:effectLst/>
                <a:latin typeface=".AppleSystemUIFont"/>
              </a:rPr>
              <a:t> und </a:t>
            </a:r>
            <a:r>
              <a:rPr lang="de-DE" sz="1000" err="1">
                <a:solidFill>
                  <a:schemeClr val="tx1"/>
                </a:solidFill>
                <a:effectLst/>
                <a:latin typeface=".AppleSystemUIFont"/>
              </a:rPr>
              <a:t>Koroutinen</a:t>
            </a:r>
            <a:r>
              <a:rPr lang="de-DE" sz="1000">
                <a:solidFill>
                  <a:schemeClr val="tx1"/>
                </a:solidFill>
                <a:effectLst/>
                <a:latin typeface=".AppleSystemUIFont"/>
              </a:rPr>
              <a:t> für die Entwicklung asynchroner Anwendungen.</a:t>
            </a:r>
          </a:p>
          <a:p>
            <a:pPr>
              <a:spcBef>
                <a:spcPts val="900"/>
              </a:spcBef>
            </a:pPr>
            <a:r>
              <a:rPr lang="de-DE" sz="1000">
                <a:solidFill>
                  <a:schemeClr val="tx1"/>
                </a:solidFill>
                <a:effectLst/>
                <a:latin typeface=".AppleSystemUIFont"/>
              </a:rPr>
              <a:t>• </a:t>
            </a:r>
            <a:r>
              <a:rPr lang="de-DE" sz="1000" b="1">
                <a:solidFill>
                  <a:schemeClr val="tx1"/>
                </a:solidFill>
                <a:effectLst/>
                <a:latin typeface=".AppleSystemUIFont"/>
              </a:rPr>
              <a:t>Datenvisualisierung:</a:t>
            </a:r>
            <a:r>
              <a:rPr lang="de-DE" sz="1000">
                <a:solidFill>
                  <a:schemeClr val="tx1"/>
                </a:solidFill>
                <a:effectLst/>
                <a:latin typeface=".AppleSystemUIFont"/>
              </a:rPr>
              <a:t> Ermöglicht die Integration mit Drittanbieter-Bibliotheken zur Datenvisualisierung.</a:t>
            </a:r>
          </a:p>
        </p:txBody>
      </p:sp>
      <p:sp>
        <p:nvSpPr>
          <p:cNvPr id="30" name="Google Shape;631;p61">
            <a:extLst>
              <a:ext uri="{FF2B5EF4-FFF2-40B4-BE49-F238E27FC236}">
                <a16:creationId xmlns:a16="http://schemas.microsoft.com/office/drawing/2014/main" id="{0B9BFCE5-1D76-21AC-3923-41A76CE551AD}"/>
              </a:ext>
            </a:extLst>
          </p:cNvPr>
          <p:cNvSpPr txBox="1">
            <a:spLocks/>
          </p:cNvSpPr>
          <p:nvPr/>
        </p:nvSpPr>
        <p:spPr>
          <a:xfrm>
            <a:off x="224802" y="2891289"/>
            <a:ext cx="3405366" cy="40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800" b="1" i="0" u="none" strike="noStrike" cap="none">
                <a:solidFill>
                  <a:schemeClr val="accen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9pPr>
          </a:lstStyle>
          <a:p>
            <a:pPr marL="0" indent="0">
              <a:spcAft>
                <a:spcPts val="1600"/>
              </a:spcAft>
            </a:pPr>
            <a:r>
              <a:rPr lang="de-DE" sz="1600"/>
              <a:t>Anmerkungen</a:t>
            </a:r>
          </a:p>
        </p:txBody>
      </p:sp>
      <p:sp>
        <p:nvSpPr>
          <p:cNvPr id="31" name="Google Shape;632;p61">
            <a:extLst>
              <a:ext uri="{FF2B5EF4-FFF2-40B4-BE49-F238E27FC236}">
                <a16:creationId xmlns:a16="http://schemas.microsoft.com/office/drawing/2014/main" id="{9D162C5C-12A8-FCD6-A439-F8B5E07E2C59}"/>
              </a:ext>
            </a:extLst>
          </p:cNvPr>
          <p:cNvSpPr txBox="1">
            <a:spLocks/>
          </p:cNvSpPr>
          <p:nvPr/>
        </p:nvSpPr>
        <p:spPr>
          <a:xfrm>
            <a:off x="224802" y="3273048"/>
            <a:ext cx="3549204" cy="14520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9525" indent="0"/>
            <a:r>
              <a:rPr lang="de-DE" sz="1000" err="1">
                <a:solidFill>
                  <a:schemeClr val="tx1"/>
                </a:solidFill>
                <a:effectLst/>
                <a:latin typeface=".AppleSystemUIFont"/>
              </a:rPr>
              <a:t>PyWebIO</a:t>
            </a:r>
            <a:r>
              <a:rPr lang="de-DE" sz="1000">
                <a:solidFill>
                  <a:schemeClr val="tx1"/>
                </a:solidFill>
                <a:effectLst/>
                <a:latin typeface=".AppleSystemUIFont"/>
              </a:rPr>
              <a:t> eignet sich hervorragend zur Entwicklung von webbasierten Chatbots, da es die Erstellung interaktiver Benutzeroberflächen und die Handhabung von Benutzereingaben erleichtert. Ein Beispiel für einen einfachen Chatraum, der mit </a:t>
            </a:r>
            <a:r>
              <a:rPr lang="de-DE" sz="1000" err="1">
                <a:solidFill>
                  <a:schemeClr val="tx1"/>
                </a:solidFill>
                <a:effectLst/>
                <a:latin typeface=".AppleSystemUIFont"/>
              </a:rPr>
              <a:t>PyWebIO</a:t>
            </a:r>
            <a:r>
              <a:rPr lang="de-DE" sz="1000">
                <a:solidFill>
                  <a:schemeClr val="tx1"/>
                </a:solidFill>
                <a:effectLst/>
                <a:latin typeface=".AppleSystemUIFont"/>
              </a:rPr>
              <a:t> implementiert wurde, ist auf GitHub verfügbar. </a:t>
            </a:r>
            <a:br>
              <a:rPr lang="de-DE" sz="1000">
                <a:solidFill>
                  <a:schemeClr val="tx1"/>
                </a:solidFill>
                <a:effectLst/>
                <a:latin typeface=".AppleSystemUIFont"/>
              </a:rPr>
            </a:br>
            <a:endParaRPr lang="de-DE" sz="1000">
              <a:solidFill>
                <a:schemeClr val="tx1"/>
              </a:solidFill>
              <a:effectLst/>
              <a:latin typeface=".AppleSystemUIFont"/>
            </a:endParaRPr>
          </a:p>
          <a:p>
            <a:pPr marL="9525" indent="0"/>
            <a:r>
              <a:rPr lang="de-DE" sz="1000">
                <a:solidFill>
                  <a:schemeClr val="tx1"/>
                </a:solidFill>
                <a:effectLst/>
                <a:latin typeface=".AppleSystemUIFont"/>
              </a:rPr>
              <a:t>Zudem gibt es eine Implementierung eines </a:t>
            </a:r>
            <a:r>
              <a:rPr lang="de-DE" sz="1000" err="1">
                <a:solidFill>
                  <a:schemeClr val="tx1"/>
                </a:solidFill>
                <a:effectLst/>
                <a:latin typeface=".AppleSystemUIFont"/>
              </a:rPr>
              <a:t>ChatGPT</a:t>
            </a:r>
            <a:r>
              <a:rPr lang="de-DE" sz="1000">
                <a:solidFill>
                  <a:schemeClr val="tx1"/>
                </a:solidFill>
                <a:effectLst/>
                <a:latin typeface=".AppleSystemUIFont"/>
              </a:rPr>
              <a:t>-Clients mit </a:t>
            </a:r>
            <a:r>
              <a:rPr lang="de-DE" sz="1000" err="1">
                <a:solidFill>
                  <a:schemeClr val="tx1"/>
                </a:solidFill>
                <a:effectLst/>
                <a:latin typeface=".AppleSystemUIFont"/>
              </a:rPr>
              <a:t>PyWebIO</a:t>
            </a:r>
            <a:r>
              <a:rPr lang="de-DE" sz="1000">
                <a:solidFill>
                  <a:schemeClr val="tx1"/>
                </a:solidFill>
                <a:effectLst/>
                <a:latin typeface=".AppleSystemUIFont"/>
              </a:rPr>
              <a:t>, die zeigt, wie man einen KI-gestützten Chatbot erstellen kann.</a:t>
            </a:r>
          </a:p>
        </p:txBody>
      </p:sp>
      <p:sp>
        <p:nvSpPr>
          <p:cNvPr id="2" name="Textfeld 1">
            <a:extLst>
              <a:ext uri="{FF2B5EF4-FFF2-40B4-BE49-F238E27FC236}">
                <a16:creationId xmlns:a16="http://schemas.microsoft.com/office/drawing/2014/main" id="{26E8ABEE-37C2-7E74-B957-B5B48016FDC6}"/>
              </a:ext>
            </a:extLst>
          </p:cNvPr>
          <p:cNvSpPr txBox="1"/>
          <p:nvPr/>
        </p:nvSpPr>
        <p:spPr>
          <a:xfrm>
            <a:off x="5209953" y="324965"/>
            <a:ext cx="1924494" cy="459700"/>
          </a:xfrm>
          <a:prstGeom prst="roundRect">
            <a:avLst/>
          </a:prstGeom>
          <a:solidFill>
            <a:schemeClr val="bg2"/>
          </a:solidFill>
          <a:ln>
            <a:noFill/>
          </a:ln>
        </p:spPr>
        <p:txBody>
          <a:bodyPr wrap="square" rtlCol="0">
            <a:spAutoFit/>
          </a:bodyPr>
          <a:lstStyle/>
          <a:p>
            <a:r>
              <a:rPr lang="de-DE" sz="1050">
                <a:solidFill>
                  <a:schemeClr val="tx1"/>
                </a:solidFill>
              </a:rPr>
              <a:t>Fokus auf Schnelligkeit und Funktionalität</a:t>
            </a:r>
          </a:p>
        </p:txBody>
      </p:sp>
      <p:sp>
        <p:nvSpPr>
          <p:cNvPr id="3" name="Textfeld 2">
            <a:extLst>
              <a:ext uri="{FF2B5EF4-FFF2-40B4-BE49-F238E27FC236}">
                <a16:creationId xmlns:a16="http://schemas.microsoft.com/office/drawing/2014/main" id="{31661EAB-140B-BC83-09C8-FA7700487992}"/>
              </a:ext>
            </a:extLst>
          </p:cNvPr>
          <p:cNvSpPr txBox="1"/>
          <p:nvPr/>
        </p:nvSpPr>
        <p:spPr>
          <a:xfrm>
            <a:off x="7871460" y="4815839"/>
            <a:ext cx="1272540" cy="246221"/>
          </a:xfrm>
          <a:prstGeom prst="rect">
            <a:avLst/>
          </a:prstGeom>
          <a:noFill/>
        </p:spPr>
        <p:txBody>
          <a:bodyPr wrap="square" rtlCol="0">
            <a:spAutoFit/>
          </a:bodyPr>
          <a:lstStyle/>
          <a:p>
            <a:r>
              <a:rPr lang="de-DE" sz="1000" dirty="0"/>
              <a:t>Quelle: [11-13]</a:t>
            </a:r>
          </a:p>
        </p:txBody>
      </p:sp>
    </p:spTree>
    <p:extLst>
      <p:ext uri="{BB962C8B-B14F-4D97-AF65-F5344CB8AC3E}">
        <p14:creationId xmlns:p14="http://schemas.microsoft.com/office/powerpoint/2010/main" val="3565225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E9C4AB-037E-912D-FF3D-1EC2CDEB1156}"/>
            </a:ext>
          </a:extLst>
        </p:cNvPr>
        <p:cNvGrpSpPr/>
        <p:nvPr/>
      </p:nvGrpSpPr>
      <p:grpSpPr>
        <a:xfrm>
          <a:off x="0" y="0"/>
          <a:ext cx="0" cy="0"/>
          <a:chOff x="0" y="0"/>
          <a:chExt cx="0" cy="0"/>
        </a:xfrm>
      </p:grpSpPr>
      <p:pic>
        <p:nvPicPr>
          <p:cNvPr id="3" name="Grafik 2">
            <a:extLst>
              <a:ext uri="{FF2B5EF4-FFF2-40B4-BE49-F238E27FC236}">
                <a16:creationId xmlns:a16="http://schemas.microsoft.com/office/drawing/2014/main" id="{E793A395-E9A9-5D16-D3D9-D9D75E29D8AD}"/>
              </a:ext>
            </a:extLst>
          </p:cNvPr>
          <p:cNvPicPr>
            <a:picLocks noChangeAspect="1"/>
          </p:cNvPicPr>
          <p:nvPr/>
        </p:nvPicPr>
        <p:blipFill>
          <a:blip r:embed="rId3"/>
          <a:srcRect/>
          <a:stretch/>
        </p:blipFill>
        <p:spPr>
          <a:xfrm>
            <a:off x="1574612" y="143142"/>
            <a:ext cx="5455171" cy="4044810"/>
          </a:xfrm>
          <a:prstGeom prst="rect">
            <a:avLst/>
          </a:prstGeom>
        </p:spPr>
      </p:pic>
      <p:sp>
        <p:nvSpPr>
          <p:cNvPr id="4" name="Google Shape;632;p61">
            <a:extLst>
              <a:ext uri="{FF2B5EF4-FFF2-40B4-BE49-F238E27FC236}">
                <a16:creationId xmlns:a16="http://schemas.microsoft.com/office/drawing/2014/main" id="{FAEE67BC-12A8-08F5-BAA0-EA861970A9DA}"/>
              </a:ext>
            </a:extLst>
          </p:cNvPr>
          <p:cNvSpPr txBox="1">
            <a:spLocks/>
          </p:cNvSpPr>
          <p:nvPr/>
        </p:nvSpPr>
        <p:spPr>
          <a:xfrm>
            <a:off x="2527596" y="4296714"/>
            <a:ext cx="3549204" cy="7036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lgn="ctr">
              <a:spcAft>
                <a:spcPts val="1600"/>
              </a:spcAft>
              <a:buClr>
                <a:schemeClr val="dk1"/>
              </a:buClr>
              <a:buSzPts val="1100"/>
            </a:pPr>
            <a:r>
              <a:rPr lang="de-DE" sz="1000"/>
              <a:t>Beispiel Foto</a:t>
            </a:r>
          </a:p>
        </p:txBody>
      </p:sp>
      <p:sp>
        <p:nvSpPr>
          <p:cNvPr id="2" name="Textfeld 1">
            <a:extLst>
              <a:ext uri="{FF2B5EF4-FFF2-40B4-BE49-F238E27FC236}">
                <a16:creationId xmlns:a16="http://schemas.microsoft.com/office/drawing/2014/main" id="{046FFD24-CB15-5329-A484-B54CA6CBFCB2}"/>
              </a:ext>
            </a:extLst>
          </p:cNvPr>
          <p:cNvSpPr txBox="1"/>
          <p:nvPr/>
        </p:nvSpPr>
        <p:spPr>
          <a:xfrm>
            <a:off x="7871460" y="4815839"/>
            <a:ext cx="929640" cy="246221"/>
          </a:xfrm>
          <a:prstGeom prst="rect">
            <a:avLst/>
          </a:prstGeom>
          <a:noFill/>
        </p:spPr>
        <p:txBody>
          <a:bodyPr wrap="square" rtlCol="0">
            <a:spAutoFit/>
          </a:bodyPr>
          <a:lstStyle/>
          <a:p>
            <a:r>
              <a:rPr lang="de-DE" sz="1000" dirty="0">
                <a:solidFill>
                  <a:schemeClr val="bg2"/>
                </a:solidFill>
              </a:rPr>
              <a:t>Quelle: []</a:t>
            </a:r>
          </a:p>
        </p:txBody>
      </p:sp>
    </p:spTree>
    <p:extLst>
      <p:ext uri="{BB962C8B-B14F-4D97-AF65-F5344CB8AC3E}">
        <p14:creationId xmlns:p14="http://schemas.microsoft.com/office/powerpoint/2010/main" val="34506510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30">
          <a:extLst>
            <a:ext uri="{FF2B5EF4-FFF2-40B4-BE49-F238E27FC236}">
              <a16:creationId xmlns:a16="http://schemas.microsoft.com/office/drawing/2014/main" id="{B47AFC14-1E73-37BA-ADD0-3445308203CF}"/>
            </a:ext>
          </a:extLst>
        </p:cNvPr>
        <p:cNvGrpSpPr/>
        <p:nvPr/>
      </p:nvGrpSpPr>
      <p:grpSpPr>
        <a:xfrm>
          <a:off x="0" y="0"/>
          <a:ext cx="0" cy="0"/>
          <a:chOff x="0" y="0"/>
          <a:chExt cx="0" cy="0"/>
        </a:xfrm>
      </p:grpSpPr>
      <p:sp>
        <p:nvSpPr>
          <p:cNvPr id="631" name="Google Shape;631;p61">
            <a:extLst>
              <a:ext uri="{FF2B5EF4-FFF2-40B4-BE49-F238E27FC236}">
                <a16:creationId xmlns:a16="http://schemas.microsoft.com/office/drawing/2014/main" id="{FFE29254-FC49-610C-8DFF-F146A97D22D5}"/>
              </a:ext>
            </a:extLst>
          </p:cNvPr>
          <p:cNvSpPr txBox="1">
            <a:spLocks noGrp="1"/>
          </p:cNvSpPr>
          <p:nvPr>
            <p:ph type="subTitle" idx="1"/>
          </p:nvPr>
        </p:nvSpPr>
        <p:spPr>
          <a:xfrm>
            <a:off x="224802" y="1030275"/>
            <a:ext cx="3405366"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de-DE" sz="1600"/>
              <a:t>Allgemein</a:t>
            </a:r>
          </a:p>
        </p:txBody>
      </p:sp>
      <p:sp>
        <p:nvSpPr>
          <p:cNvPr id="632" name="Google Shape;632;p61">
            <a:extLst>
              <a:ext uri="{FF2B5EF4-FFF2-40B4-BE49-F238E27FC236}">
                <a16:creationId xmlns:a16="http://schemas.microsoft.com/office/drawing/2014/main" id="{FA8422B7-4D91-767A-B35D-E061BC036299}"/>
              </a:ext>
            </a:extLst>
          </p:cNvPr>
          <p:cNvSpPr txBox="1">
            <a:spLocks noGrp="1"/>
          </p:cNvSpPr>
          <p:nvPr>
            <p:ph type="subTitle" idx="2"/>
          </p:nvPr>
        </p:nvSpPr>
        <p:spPr>
          <a:xfrm>
            <a:off x="224802" y="1439247"/>
            <a:ext cx="3549204" cy="1452042"/>
          </a:xfrm>
          <a:prstGeom prst="rect">
            <a:avLst/>
          </a:prstGeom>
        </p:spPr>
        <p:txBody>
          <a:bodyPr spcFirstLastPara="1" wrap="square" lIns="91425" tIns="91425" rIns="91425" bIns="91425" anchor="t" anchorCtr="0">
            <a:noAutofit/>
          </a:bodyPr>
          <a:lstStyle/>
          <a:p>
            <a:pPr marL="9525" indent="0"/>
            <a:r>
              <a:rPr lang="de-DE" sz="1100" b="1" err="1">
                <a:solidFill>
                  <a:schemeClr val="tx1"/>
                </a:solidFill>
                <a:effectLst/>
                <a:latin typeface=".AppleSystemUIFont"/>
              </a:rPr>
              <a:t>Anvil</a:t>
            </a:r>
            <a:r>
              <a:rPr lang="de-DE" sz="1100">
                <a:solidFill>
                  <a:schemeClr val="tx1"/>
                </a:solidFill>
                <a:effectLst/>
                <a:latin typeface=".AppleSystemUIFont"/>
              </a:rPr>
              <a:t> ist eine Plattform zur Erstellung von </a:t>
            </a:r>
            <a:r>
              <a:rPr lang="de-DE" sz="1100" b="1">
                <a:solidFill>
                  <a:schemeClr val="tx1"/>
                </a:solidFill>
                <a:effectLst/>
                <a:latin typeface=".AppleSystemUIFont"/>
              </a:rPr>
              <a:t>vollständigen Webanwendungen ausschließlich mit Python</a:t>
            </a:r>
            <a:r>
              <a:rPr lang="de-DE" sz="1100">
                <a:solidFill>
                  <a:schemeClr val="tx1"/>
                </a:solidFill>
                <a:effectLst/>
                <a:latin typeface=".AppleSystemUIFont"/>
              </a:rPr>
              <a:t>. Sie ermöglicht es Entwicklern, sowohl die </a:t>
            </a:r>
            <a:r>
              <a:rPr lang="de-DE" sz="1100" b="1">
                <a:solidFill>
                  <a:schemeClr val="tx1"/>
                </a:solidFill>
                <a:effectLst/>
                <a:latin typeface=".AppleSystemUIFont"/>
              </a:rPr>
              <a:t>Frontend-</a:t>
            </a:r>
            <a:r>
              <a:rPr lang="de-DE" sz="1100">
                <a:solidFill>
                  <a:schemeClr val="tx1"/>
                </a:solidFill>
                <a:effectLst/>
                <a:latin typeface=".AppleSystemUIFont"/>
              </a:rPr>
              <a:t> als auch die </a:t>
            </a:r>
            <a:r>
              <a:rPr lang="de-DE" sz="1100" b="1">
                <a:solidFill>
                  <a:schemeClr val="tx1"/>
                </a:solidFill>
                <a:effectLst/>
                <a:latin typeface=".AppleSystemUIFont"/>
              </a:rPr>
              <a:t>Backend-Logik</a:t>
            </a:r>
            <a:r>
              <a:rPr lang="de-DE" sz="1100">
                <a:solidFill>
                  <a:schemeClr val="tx1"/>
                </a:solidFill>
                <a:effectLst/>
                <a:latin typeface=".AppleSystemUIFont"/>
              </a:rPr>
              <a:t> in Python zu schreiben, wodurch die Notwendigkeit entfällt, separate Sprachen wie HTML, CSS oder JavaScript zu verwenden. </a:t>
            </a:r>
          </a:p>
        </p:txBody>
      </p:sp>
      <p:sp>
        <p:nvSpPr>
          <p:cNvPr id="643" name="Google Shape;643;p61">
            <a:extLst>
              <a:ext uri="{FF2B5EF4-FFF2-40B4-BE49-F238E27FC236}">
                <a16:creationId xmlns:a16="http://schemas.microsoft.com/office/drawing/2014/main" id="{921E0B46-B171-D757-9107-95F09E5F7103}"/>
              </a:ext>
            </a:extLst>
          </p:cNvPr>
          <p:cNvSpPr txBox="1">
            <a:spLocks noGrp="1"/>
          </p:cNvSpPr>
          <p:nvPr>
            <p:ph type="title"/>
          </p:nvPr>
        </p:nvSpPr>
        <p:spPr>
          <a:xfrm>
            <a:off x="224802" y="324966"/>
            <a:ext cx="7708200" cy="647100"/>
          </a:xfrm>
          <a:prstGeom prst="rect">
            <a:avLst/>
          </a:prstGeom>
        </p:spPr>
        <p:txBody>
          <a:bodyPr spcFirstLastPara="1" wrap="square" lIns="91425" tIns="91425" rIns="91425" bIns="91425" anchor="t" anchorCtr="0">
            <a:noAutofit/>
          </a:bodyPr>
          <a:lstStyle/>
          <a:p>
            <a:r>
              <a:rPr lang="de-DE" b="1" i="0" u="none" strike="noStrike" err="1">
                <a:solidFill>
                  <a:srgbClr val="FFCD76"/>
                </a:solidFill>
                <a:effectLst/>
                <a:latin typeface="Roboto Slab" panose="020F0502020204030204" pitchFamily="34" charset="0"/>
              </a:rPr>
              <a:t>Anvil</a:t>
            </a:r>
            <a:br>
              <a:rPr lang="de-DE" b="1" i="0" u="none" strike="noStrike">
                <a:solidFill>
                  <a:srgbClr val="404040"/>
                </a:solidFill>
                <a:effectLst/>
                <a:latin typeface="Roboto Slab" panose="020F0502020204030204" pitchFamily="34" charset="0"/>
              </a:rPr>
            </a:br>
            <a:endParaRPr/>
          </a:p>
        </p:txBody>
      </p:sp>
      <p:sp>
        <p:nvSpPr>
          <p:cNvPr id="28" name="Google Shape;631;p61">
            <a:extLst>
              <a:ext uri="{FF2B5EF4-FFF2-40B4-BE49-F238E27FC236}">
                <a16:creationId xmlns:a16="http://schemas.microsoft.com/office/drawing/2014/main" id="{58F53290-D60F-3E87-DBEF-4198C5C96881}"/>
              </a:ext>
            </a:extLst>
          </p:cNvPr>
          <p:cNvSpPr txBox="1">
            <a:spLocks/>
          </p:cNvSpPr>
          <p:nvPr/>
        </p:nvSpPr>
        <p:spPr>
          <a:xfrm>
            <a:off x="3811151" y="1030275"/>
            <a:ext cx="3405366" cy="40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800" b="1" i="0" u="none" strike="noStrike" cap="none">
                <a:solidFill>
                  <a:schemeClr val="accen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9pPr>
          </a:lstStyle>
          <a:p>
            <a:pPr marL="0" indent="0">
              <a:spcAft>
                <a:spcPts val="1600"/>
              </a:spcAft>
            </a:pPr>
            <a:r>
              <a:rPr lang="de-DE" sz="1600"/>
              <a:t>Hauptmerkmale</a:t>
            </a:r>
          </a:p>
        </p:txBody>
      </p:sp>
      <p:sp>
        <p:nvSpPr>
          <p:cNvPr id="29" name="Google Shape;632;p61">
            <a:extLst>
              <a:ext uri="{FF2B5EF4-FFF2-40B4-BE49-F238E27FC236}">
                <a16:creationId xmlns:a16="http://schemas.microsoft.com/office/drawing/2014/main" id="{32CE4AAA-368C-05D3-7BE3-907266407A75}"/>
              </a:ext>
            </a:extLst>
          </p:cNvPr>
          <p:cNvSpPr txBox="1">
            <a:spLocks/>
          </p:cNvSpPr>
          <p:nvPr/>
        </p:nvSpPr>
        <p:spPr>
          <a:xfrm>
            <a:off x="3811150" y="1438875"/>
            <a:ext cx="3586349" cy="18610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a:spcBef>
                <a:spcPts val="900"/>
              </a:spcBef>
            </a:pPr>
            <a:r>
              <a:rPr lang="de-DE" sz="1100">
                <a:solidFill>
                  <a:schemeClr val="tx1"/>
                </a:solidFill>
                <a:effectLst/>
                <a:latin typeface=".AppleSystemUIFont"/>
              </a:rPr>
              <a:t>• </a:t>
            </a:r>
            <a:r>
              <a:rPr lang="de-DE" sz="1100" b="1">
                <a:solidFill>
                  <a:schemeClr val="tx1"/>
                </a:solidFill>
                <a:effectLst/>
                <a:latin typeface=".AppleSystemUIFont"/>
              </a:rPr>
              <a:t>Drag-and-Drop-Designer:</a:t>
            </a:r>
            <a:r>
              <a:rPr lang="de-DE" sz="1100">
                <a:solidFill>
                  <a:schemeClr val="tx1"/>
                </a:solidFill>
                <a:effectLst/>
                <a:latin typeface=".AppleSystemUIFont"/>
              </a:rPr>
              <a:t> Ermöglicht das einfache Erstellen von Benutzeroberflächen durch visuelles Platzieren von Komponenten.</a:t>
            </a:r>
          </a:p>
          <a:p>
            <a:pPr>
              <a:spcBef>
                <a:spcPts val="900"/>
              </a:spcBef>
            </a:pPr>
            <a:r>
              <a:rPr lang="de-DE" sz="1100">
                <a:solidFill>
                  <a:schemeClr val="tx1"/>
                </a:solidFill>
                <a:effectLst/>
                <a:latin typeface=".AppleSystemUIFont"/>
              </a:rPr>
              <a:t>• </a:t>
            </a:r>
            <a:r>
              <a:rPr lang="de-DE" sz="1100" b="1">
                <a:solidFill>
                  <a:schemeClr val="tx1"/>
                </a:solidFill>
                <a:effectLst/>
                <a:latin typeface=".AppleSystemUIFont"/>
              </a:rPr>
              <a:t>Python für Frontend und Backend:</a:t>
            </a:r>
            <a:r>
              <a:rPr lang="de-DE" sz="1100">
                <a:solidFill>
                  <a:schemeClr val="tx1"/>
                </a:solidFill>
                <a:effectLst/>
                <a:latin typeface=".AppleSystemUIFont"/>
              </a:rPr>
              <a:t> Ermöglicht die Entwicklung der gesamten Anwendung in Python, einschließlich der Benutzeroberfläche und der serverseitigen Logik.</a:t>
            </a:r>
          </a:p>
          <a:p>
            <a:pPr>
              <a:spcBef>
                <a:spcPts val="900"/>
              </a:spcBef>
            </a:pPr>
            <a:r>
              <a:rPr lang="de-DE" sz="1100">
                <a:solidFill>
                  <a:schemeClr val="tx1"/>
                </a:solidFill>
                <a:effectLst/>
                <a:latin typeface=".AppleSystemUIFont"/>
              </a:rPr>
              <a:t>• </a:t>
            </a:r>
            <a:r>
              <a:rPr lang="de-DE" sz="1100" b="1">
                <a:solidFill>
                  <a:schemeClr val="tx1"/>
                </a:solidFill>
                <a:effectLst/>
                <a:latin typeface=".AppleSystemUIFont"/>
              </a:rPr>
              <a:t>Eingebaute Datenbank:</a:t>
            </a:r>
            <a:r>
              <a:rPr lang="de-DE" sz="1100">
                <a:solidFill>
                  <a:schemeClr val="tx1"/>
                </a:solidFill>
                <a:effectLst/>
                <a:latin typeface=".AppleSystemUIFont"/>
              </a:rPr>
              <a:t> Bietet eine integrierte, auf PostgreSQL basierende Datenbank zur Speicherung von Anwendungsdaten.</a:t>
            </a:r>
          </a:p>
          <a:p>
            <a:pPr>
              <a:spcBef>
                <a:spcPts val="900"/>
              </a:spcBef>
            </a:pPr>
            <a:r>
              <a:rPr lang="de-DE" sz="1100">
                <a:solidFill>
                  <a:schemeClr val="tx1"/>
                </a:solidFill>
                <a:effectLst/>
                <a:latin typeface=".AppleSystemUIFont"/>
              </a:rPr>
              <a:t>• </a:t>
            </a:r>
            <a:r>
              <a:rPr lang="de-DE" sz="1100" b="1">
                <a:solidFill>
                  <a:schemeClr val="tx1"/>
                </a:solidFill>
                <a:effectLst/>
                <a:latin typeface=".AppleSystemUIFont"/>
              </a:rPr>
              <a:t>Einfache Bereitstellung:</a:t>
            </a:r>
            <a:r>
              <a:rPr lang="de-DE" sz="1100">
                <a:solidFill>
                  <a:schemeClr val="tx1"/>
                </a:solidFill>
                <a:effectLst/>
                <a:latin typeface=".AppleSystemUIFont"/>
              </a:rPr>
              <a:t> Ermöglicht die sofortige Veröffentlichung von Anwendungen in der Cloud oder die Bereitstellung auf eigenen Servern.</a:t>
            </a:r>
          </a:p>
          <a:p>
            <a:pPr>
              <a:spcBef>
                <a:spcPts val="900"/>
              </a:spcBef>
            </a:pPr>
            <a:r>
              <a:rPr lang="de-DE" sz="1100">
                <a:solidFill>
                  <a:schemeClr val="tx1"/>
                </a:solidFill>
                <a:effectLst/>
                <a:latin typeface=".AppleSystemUIFont"/>
              </a:rPr>
              <a:t>• </a:t>
            </a:r>
            <a:r>
              <a:rPr lang="de-DE" sz="1100" b="1">
                <a:solidFill>
                  <a:schemeClr val="tx1"/>
                </a:solidFill>
                <a:effectLst/>
                <a:latin typeface=".AppleSystemUIFont"/>
              </a:rPr>
              <a:t>Integration von Drittanbieter-Bibliotheken:</a:t>
            </a:r>
            <a:r>
              <a:rPr lang="de-DE" sz="1100">
                <a:solidFill>
                  <a:schemeClr val="tx1"/>
                </a:solidFill>
                <a:effectLst/>
                <a:latin typeface=".AppleSystemUIFont"/>
              </a:rPr>
              <a:t> Unterstützt die Installation und Nutzung von Python-Paketen von Drittanbietern, um die Funktionalität der Anwendung zu erweitern.</a:t>
            </a:r>
          </a:p>
        </p:txBody>
      </p:sp>
      <p:sp>
        <p:nvSpPr>
          <p:cNvPr id="30" name="Google Shape;631;p61">
            <a:extLst>
              <a:ext uri="{FF2B5EF4-FFF2-40B4-BE49-F238E27FC236}">
                <a16:creationId xmlns:a16="http://schemas.microsoft.com/office/drawing/2014/main" id="{0709A641-A523-8434-61D6-C49AB130072A}"/>
              </a:ext>
            </a:extLst>
          </p:cNvPr>
          <p:cNvSpPr txBox="1">
            <a:spLocks/>
          </p:cNvSpPr>
          <p:nvPr/>
        </p:nvSpPr>
        <p:spPr>
          <a:xfrm>
            <a:off x="224802" y="2891289"/>
            <a:ext cx="3405366" cy="40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800" b="1" i="0" u="none" strike="noStrike" cap="none">
                <a:solidFill>
                  <a:schemeClr val="accen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9pPr>
          </a:lstStyle>
          <a:p>
            <a:pPr marL="0" indent="0">
              <a:spcAft>
                <a:spcPts val="1600"/>
              </a:spcAft>
            </a:pPr>
            <a:r>
              <a:rPr lang="de-DE" sz="1600"/>
              <a:t>Anmerkungen</a:t>
            </a:r>
          </a:p>
        </p:txBody>
      </p:sp>
      <p:sp>
        <p:nvSpPr>
          <p:cNvPr id="31" name="Google Shape;632;p61">
            <a:extLst>
              <a:ext uri="{FF2B5EF4-FFF2-40B4-BE49-F238E27FC236}">
                <a16:creationId xmlns:a16="http://schemas.microsoft.com/office/drawing/2014/main" id="{D2677CFA-9FD8-5AA0-B716-FC8843E4C72D}"/>
              </a:ext>
            </a:extLst>
          </p:cNvPr>
          <p:cNvSpPr txBox="1">
            <a:spLocks/>
          </p:cNvSpPr>
          <p:nvPr/>
        </p:nvSpPr>
        <p:spPr>
          <a:xfrm>
            <a:off x="224802" y="3273048"/>
            <a:ext cx="3549204" cy="14520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9525" indent="0"/>
            <a:r>
              <a:rPr lang="de-DE" sz="1100" err="1">
                <a:solidFill>
                  <a:schemeClr val="tx1"/>
                </a:solidFill>
                <a:effectLst/>
                <a:latin typeface=".AppleSystemUIFont"/>
              </a:rPr>
              <a:t>Anvil</a:t>
            </a:r>
            <a:r>
              <a:rPr lang="de-DE" sz="1100">
                <a:solidFill>
                  <a:schemeClr val="tx1"/>
                </a:solidFill>
                <a:effectLst/>
                <a:latin typeface=".AppleSystemUIFont"/>
              </a:rPr>
              <a:t> eignet sich hervorragend zur Entwicklung von Chatbots, da es die Erstellung interaktiver Benutzeroberflächen und die Integration von KI-Modellen erleichtert. Ein Beispiel für die Implementierung eines Chatbots mit </a:t>
            </a:r>
            <a:r>
              <a:rPr lang="de-DE" sz="1100" err="1">
                <a:solidFill>
                  <a:schemeClr val="tx1"/>
                </a:solidFill>
                <a:effectLst/>
                <a:latin typeface=".AppleSystemUIFont"/>
              </a:rPr>
              <a:t>Anvil</a:t>
            </a:r>
            <a:r>
              <a:rPr lang="de-DE" sz="1100">
                <a:solidFill>
                  <a:schemeClr val="tx1"/>
                </a:solidFill>
                <a:effectLst/>
                <a:latin typeface=".AppleSystemUIFont"/>
              </a:rPr>
              <a:t> und der </a:t>
            </a:r>
            <a:r>
              <a:rPr lang="de-DE" sz="1100" b="1" err="1">
                <a:solidFill>
                  <a:schemeClr val="tx1"/>
                </a:solidFill>
                <a:effectLst/>
                <a:latin typeface=".AppleSystemUIFont"/>
              </a:rPr>
              <a:t>Hugging</a:t>
            </a:r>
            <a:r>
              <a:rPr lang="de-DE" sz="1100" b="1">
                <a:solidFill>
                  <a:schemeClr val="tx1"/>
                </a:solidFill>
                <a:effectLst/>
                <a:latin typeface=".AppleSystemUIFont"/>
              </a:rPr>
              <a:t> Face API</a:t>
            </a:r>
            <a:r>
              <a:rPr lang="de-DE" sz="1100">
                <a:solidFill>
                  <a:schemeClr val="tx1"/>
                </a:solidFill>
                <a:effectLst/>
                <a:latin typeface=".AppleSystemUIFont"/>
              </a:rPr>
              <a:t> ist in einem Tutorial beschrieben. </a:t>
            </a:r>
          </a:p>
          <a:p>
            <a:pPr marL="9525" indent="0"/>
            <a:endParaRPr lang="de-DE" sz="1100">
              <a:solidFill>
                <a:schemeClr val="tx1"/>
              </a:solidFill>
              <a:latin typeface=".AppleSystemUIFont"/>
            </a:endParaRPr>
          </a:p>
          <a:p>
            <a:pPr marL="9525" indent="0"/>
            <a:r>
              <a:rPr lang="de-DE" sz="1100">
                <a:solidFill>
                  <a:schemeClr val="tx1"/>
                </a:solidFill>
                <a:effectLst/>
                <a:latin typeface=".AppleSystemUIFont"/>
              </a:rPr>
              <a:t>Ggf. fallen Kosten an</a:t>
            </a:r>
          </a:p>
        </p:txBody>
      </p:sp>
      <p:sp>
        <p:nvSpPr>
          <p:cNvPr id="2" name="Textfeld 1">
            <a:extLst>
              <a:ext uri="{FF2B5EF4-FFF2-40B4-BE49-F238E27FC236}">
                <a16:creationId xmlns:a16="http://schemas.microsoft.com/office/drawing/2014/main" id="{87B26627-B43E-0360-87E8-F4E8D09B2F45}"/>
              </a:ext>
            </a:extLst>
          </p:cNvPr>
          <p:cNvSpPr txBox="1"/>
          <p:nvPr/>
        </p:nvSpPr>
        <p:spPr>
          <a:xfrm>
            <a:off x="5209953" y="324965"/>
            <a:ext cx="1924494" cy="280928"/>
          </a:xfrm>
          <a:prstGeom prst="roundRect">
            <a:avLst/>
          </a:prstGeom>
          <a:solidFill>
            <a:schemeClr val="bg2"/>
          </a:solidFill>
          <a:ln>
            <a:noFill/>
          </a:ln>
        </p:spPr>
        <p:txBody>
          <a:bodyPr wrap="square" rtlCol="0">
            <a:spAutoFit/>
          </a:bodyPr>
          <a:lstStyle/>
          <a:p>
            <a:r>
              <a:rPr lang="de-DE" sz="1050">
                <a:solidFill>
                  <a:schemeClr val="tx1"/>
                </a:solidFill>
              </a:rPr>
              <a:t>Fokus auf Einfachheit</a:t>
            </a:r>
          </a:p>
        </p:txBody>
      </p:sp>
      <p:sp>
        <p:nvSpPr>
          <p:cNvPr id="3" name="Textfeld 2">
            <a:extLst>
              <a:ext uri="{FF2B5EF4-FFF2-40B4-BE49-F238E27FC236}">
                <a16:creationId xmlns:a16="http://schemas.microsoft.com/office/drawing/2014/main" id="{F64876C7-A53A-FE5A-0D72-31D915001E27}"/>
              </a:ext>
            </a:extLst>
          </p:cNvPr>
          <p:cNvSpPr txBox="1"/>
          <p:nvPr/>
        </p:nvSpPr>
        <p:spPr>
          <a:xfrm>
            <a:off x="7871460" y="4815839"/>
            <a:ext cx="1272540" cy="246221"/>
          </a:xfrm>
          <a:prstGeom prst="rect">
            <a:avLst/>
          </a:prstGeom>
          <a:noFill/>
        </p:spPr>
        <p:txBody>
          <a:bodyPr wrap="square" rtlCol="0">
            <a:spAutoFit/>
          </a:bodyPr>
          <a:lstStyle/>
          <a:p>
            <a:r>
              <a:rPr lang="de-DE" sz="1000" dirty="0"/>
              <a:t>Quelle: [14-15]</a:t>
            </a:r>
          </a:p>
        </p:txBody>
      </p:sp>
    </p:spTree>
    <p:extLst>
      <p:ext uri="{BB962C8B-B14F-4D97-AF65-F5344CB8AC3E}">
        <p14:creationId xmlns:p14="http://schemas.microsoft.com/office/powerpoint/2010/main" val="161398169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Management Consulting Toolkit by Slidesgo">
  <a:themeElements>
    <a:clrScheme name="Simple Light">
      <a:dk1>
        <a:srgbClr val="FFFFFF"/>
      </a:dk1>
      <a:lt1>
        <a:srgbClr val="000000"/>
      </a:lt1>
      <a:dk2>
        <a:srgbClr val="D38B13"/>
      </a:dk2>
      <a:lt2>
        <a:srgbClr val="3E3E3E"/>
      </a:lt2>
      <a:accent1>
        <a:srgbClr val="FFCD76"/>
      </a:accent1>
      <a:accent2>
        <a:srgbClr val="FFFFFF"/>
      </a:accent2>
      <a:accent3>
        <a:srgbClr val="D38B13"/>
      </a:accent3>
      <a:accent4>
        <a:srgbClr val="3E3E3E"/>
      </a:accent4>
      <a:accent5>
        <a:srgbClr val="FFCD76"/>
      </a:accent5>
      <a:accent6>
        <a:srgbClr val="FFFFFF"/>
      </a:accent6>
      <a:hlink>
        <a:srgbClr val="FFCD7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b8248464-6923-4309-886e-eb9aa9140c69" xsi:nil="true"/>
    <lcf76f155ced4ddcb4097134ff3c332f xmlns="b1e039f1-2e54-4fee-9963-632c30d57e5e">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kument" ma:contentTypeID="0x010100CBCF731E1663974D92022F8E43001B87" ma:contentTypeVersion="11" ma:contentTypeDescription="Ein neues Dokument erstellen." ma:contentTypeScope="" ma:versionID="1b5978d9707d5908fcbbcb2c15a3235f">
  <xsd:schema xmlns:xsd="http://www.w3.org/2001/XMLSchema" xmlns:xs="http://www.w3.org/2001/XMLSchema" xmlns:p="http://schemas.microsoft.com/office/2006/metadata/properties" xmlns:ns2="b1e039f1-2e54-4fee-9963-632c30d57e5e" xmlns:ns3="b8248464-6923-4309-886e-eb9aa9140c69" targetNamespace="http://schemas.microsoft.com/office/2006/metadata/properties" ma:root="true" ma:fieldsID="2a21d23047d15014bfda081c37e054d2" ns2:_="" ns3:_="">
    <xsd:import namespace="b1e039f1-2e54-4fee-9963-632c30d57e5e"/>
    <xsd:import namespace="b8248464-6923-4309-886e-eb9aa9140c69"/>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1e039f1-2e54-4fee-9963-632c30d57e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Bildmarkierungen" ma:readOnly="false" ma:fieldId="{5cf76f15-5ced-4ddc-b409-7134ff3c332f}" ma:taxonomyMulti="true" ma:sspId="c6159e26-e387-4955-8c38-302e604e49cb"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8248464-6923-4309-886e-eb9aa9140c69"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1a290407-9199-4b36-9d9e-73d559672ea6}" ma:internalName="TaxCatchAll" ma:showField="CatchAllData" ma:web="b8248464-6923-4309-886e-eb9aa9140c6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02842A3-F7E3-4AD6-8347-C3BB9C4C1632}">
  <ds:schemaRefs>
    <ds:schemaRef ds:uri="b1e039f1-2e54-4fee-9963-632c30d57e5e"/>
    <ds:schemaRef ds:uri="b8248464-6923-4309-886e-eb9aa9140c69"/>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A72B1110-8E32-4DAB-AD01-90181B9621A5}">
  <ds:schemaRefs>
    <ds:schemaRef ds:uri="b1e039f1-2e54-4fee-9963-632c30d57e5e"/>
    <ds:schemaRef ds:uri="b8248464-6923-4309-886e-eb9aa9140c6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F7909A80-E032-472F-BFD5-AB585FE2CF9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5769</Words>
  <Application>Microsoft Office PowerPoint</Application>
  <PresentationFormat>Bildschirmpräsentation (16:9)</PresentationFormat>
  <Paragraphs>575</Paragraphs>
  <Slides>43</Slides>
  <Notes>21</Notes>
  <HiddenSlides>6</HiddenSlides>
  <MMClips>0</MMClips>
  <ScaleCrop>false</ScaleCrop>
  <HeadingPairs>
    <vt:vector size="8" baseType="variant">
      <vt:variant>
        <vt:lpstr>Verwendete Schriftarten</vt:lpstr>
      </vt:variant>
      <vt:variant>
        <vt:i4>10</vt:i4>
      </vt:variant>
      <vt:variant>
        <vt:lpstr>Design</vt:lpstr>
      </vt:variant>
      <vt:variant>
        <vt:i4>1</vt:i4>
      </vt:variant>
      <vt:variant>
        <vt:lpstr>Eingebettete OLE-Server</vt:lpstr>
      </vt:variant>
      <vt:variant>
        <vt:i4>1</vt:i4>
      </vt:variant>
      <vt:variant>
        <vt:lpstr>Folientitel</vt:lpstr>
      </vt:variant>
      <vt:variant>
        <vt:i4>43</vt:i4>
      </vt:variant>
    </vt:vector>
  </HeadingPairs>
  <TitlesOfParts>
    <vt:vector size="55" baseType="lpstr">
      <vt:lpstr>Roboto Slab</vt:lpstr>
      <vt:lpstr>Helvetica</vt:lpstr>
      <vt:lpstr>.AppleSystemUIFont</vt:lpstr>
      <vt:lpstr>Arial</vt:lpstr>
      <vt:lpstr>Montserrat</vt:lpstr>
      <vt:lpstr>.AppleSystemUIFontMonospaced</vt:lpstr>
      <vt:lpstr>-webkit-standard</vt:lpstr>
      <vt:lpstr>Calibri</vt:lpstr>
      <vt:lpstr>Consolas</vt:lpstr>
      <vt:lpstr>Courier New</vt:lpstr>
      <vt:lpstr>Management Consulting Toolkit by Slidesgo</vt:lpstr>
      <vt:lpstr>think-cell Folie</vt:lpstr>
      <vt:lpstr>AI Powered Quantum Chatbot</vt:lpstr>
      <vt:lpstr>Streamlit </vt:lpstr>
      <vt:lpstr>PowerPoint-Präsentation</vt:lpstr>
      <vt:lpstr>Streamlit-Hosting</vt:lpstr>
      <vt:lpstr>React</vt:lpstr>
      <vt:lpstr>PowerPoint-Präsentation</vt:lpstr>
      <vt:lpstr>PyWebIO </vt:lpstr>
      <vt:lpstr>PowerPoint-Präsentation</vt:lpstr>
      <vt:lpstr>Anvil </vt:lpstr>
      <vt:lpstr>PowerPoint-Präsentation</vt:lpstr>
      <vt:lpstr>Gradio </vt:lpstr>
      <vt:lpstr>PowerPoint-Präsentation</vt:lpstr>
      <vt:lpstr>FlowiseAI </vt:lpstr>
      <vt:lpstr>PowerPoint-Präsentation</vt:lpstr>
      <vt:lpstr>PowerPoint-Präsentation</vt:lpstr>
      <vt:lpstr>Empfehlung</vt:lpstr>
      <vt:lpstr>Interaktionsmodalitäten</vt:lpstr>
      <vt:lpstr>Multimodale Interaktion </vt:lpstr>
      <vt:lpstr>Arten von Output</vt:lpstr>
      <vt:lpstr>Kommunikationsformate</vt:lpstr>
      <vt:lpstr>Output-Formatting - Prinzipien der Formatierung </vt:lpstr>
      <vt:lpstr>API Nutzung Python</vt:lpstr>
      <vt:lpstr>API Nutzung Postman</vt:lpstr>
      <vt:lpstr>API Nutzung Postman</vt:lpstr>
      <vt:lpstr>API Nutzung Postman</vt:lpstr>
      <vt:lpstr>Ausblick: LlAMAINDEX</vt:lpstr>
      <vt:lpstr>LlAMAINDEX</vt:lpstr>
      <vt:lpstr>LlAMAINDEX</vt:lpstr>
      <vt:lpstr>LlAMAINDEX - zusätzliche PDFs</vt:lpstr>
      <vt:lpstr>LlAMAINDEX – DCQO PDF</vt:lpstr>
      <vt:lpstr>LlAMAINDEX – umformulierte Frage</vt:lpstr>
      <vt:lpstr>Probleme</vt:lpstr>
      <vt:lpstr>Beispielhafte Cloud-Integration mit Azure</vt:lpstr>
      <vt:lpstr>Beispielhafte Cloud-Integration mit Azure</vt:lpstr>
      <vt:lpstr>Beispielhafte Cloud-Integration mit Azure</vt:lpstr>
      <vt:lpstr>Beispielhafte Cloud-Integration mit Azure</vt:lpstr>
      <vt:lpstr>Quellen</vt:lpstr>
      <vt:lpstr>Wesentliche Aspekte bei der Projektplanung </vt:lpstr>
      <vt:lpstr>Interaktionsmodalitäten</vt:lpstr>
      <vt:lpstr>Output-Formatting</vt:lpstr>
      <vt:lpstr>Output-Formatierungstechniken</vt:lpstr>
      <vt:lpstr>Formatierungstools</vt:lpstr>
      <vt:lpstr>Möglicher System PROMPT? Was sagt ihr?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Powered Quantum Chatbot</dc:title>
  <dc:creator>Kayatas, Sinem (710)</dc:creator>
  <cp:lastModifiedBy>Kunik, Lars</cp:lastModifiedBy>
  <cp:revision>4</cp:revision>
  <dcterms:modified xsi:type="dcterms:W3CDTF">2025-04-06T17:34:18Z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0x010100CBCF731E1663974D92022F8E43001B87</vt:lpwstr>
  </property>
  <property fmtid="{D5CDD505-2E9C-101B-9397-08002B2CF9AE}" pid="3" name="MediaServiceImageTags">
    <vt:lpwstr/>
  </property>
</Properties>
</file>

<file path=docProps/thumbnail.jpeg>
</file>